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 id="2147483660" r:id="rId6"/>
  </p:sldMasterIdLst>
  <p:sldIdLst>
    <p:sldId id="256" r:id="rId7"/>
    <p:sldId id="258" r:id="rId8"/>
    <p:sldId id="272" r:id="rId9"/>
    <p:sldId id="276" r:id="rId10"/>
    <p:sldId id="273" r:id="rId11"/>
    <p:sldId id="279" r:id="rId12"/>
    <p:sldId id="277" r:id="rId13"/>
    <p:sldId id="260" r:id="rId14"/>
    <p:sldId id="262" r:id="rId15"/>
    <p:sldId id="263" r:id="rId16"/>
    <p:sldId id="264" r:id="rId17"/>
    <p:sldId id="275" r:id="rId18"/>
    <p:sldId id="265" r:id="rId19"/>
    <p:sldId id="268" r:id="rId20"/>
    <p:sldId id="280" r:id="rId21"/>
    <p:sldId id="269" r:id="rId22"/>
    <p:sldId id="270" r:id="rId23"/>
    <p:sldId id="271" r:id="rId24"/>
    <p:sldId id="266" r:id="rId25"/>
    <p:sldId id="278" r:id="rId26"/>
    <p:sldId id="274" r:id="rId27"/>
  </p:sldIdLst>
  <p:sldSz cx="12192000" cy="6858000"/>
  <p:notesSz cx="9940925" cy="68087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7B7EE-A129-4318-AE5B-693E335D88AA}" v="184" dt="2021-02-08T18:54:44.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cdf420d-3d1b-463e-9173-44ff0cd1b36a" providerId="ADAL" clId="{E6E7B7EE-A129-4318-AE5B-693E335D88AA}"/>
    <pc:docChg chg="undo custSel addSld delSld modSld sldOrd">
      <pc:chgData name="Pascalle Cup" userId="acdf420d-3d1b-463e-9173-44ff0cd1b36a" providerId="ADAL" clId="{E6E7B7EE-A129-4318-AE5B-693E335D88AA}" dt="2021-02-08T18:55:52.198" v="2200" actId="20577"/>
      <pc:docMkLst>
        <pc:docMk/>
      </pc:docMkLst>
      <pc:sldChg chg="addSp delSp modSp mod">
        <pc:chgData name="Pascalle Cup" userId="acdf420d-3d1b-463e-9173-44ff0cd1b36a" providerId="ADAL" clId="{E6E7B7EE-A129-4318-AE5B-693E335D88AA}" dt="2021-02-08T18:15:15.103" v="132" actId="1076"/>
        <pc:sldMkLst>
          <pc:docMk/>
          <pc:sldMk cId="4267839758" sldId="258"/>
        </pc:sldMkLst>
        <pc:spChg chg="mod ord">
          <ac:chgData name="Pascalle Cup" userId="acdf420d-3d1b-463e-9173-44ff0cd1b36a" providerId="ADAL" clId="{E6E7B7EE-A129-4318-AE5B-693E335D88AA}" dt="2021-02-08T18:15:15.103" v="132" actId="1076"/>
          <ac:spMkLst>
            <pc:docMk/>
            <pc:sldMk cId="4267839758" sldId="258"/>
            <ac:spMk id="3" creationId="{7F466A65-04FE-4B2C-88D5-129AAC4F6EEB}"/>
          </ac:spMkLst>
        </pc:spChg>
        <pc:spChg chg="mod ord">
          <ac:chgData name="Pascalle Cup" userId="acdf420d-3d1b-463e-9173-44ff0cd1b36a" providerId="ADAL" clId="{E6E7B7EE-A129-4318-AE5B-693E335D88AA}" dt="2021-02-08T18:15:12.548" v="131" actId="26606"/>
          <ac:spMkLst>
            <pc:docMk/>
            <pc:sldMk cId="4267839758" sldId="258"/>
            <ac:spMk id="12" creationId="{E74117BE-3EC4-45B4-9C03-3B8F0899EA13}"/>
          </ac:spMkLst>
        </pc:spChg>
        <pc:spChg chg="del">
          <ac:chgData name="Pascalle Cup" userId="acdf420d-3d1b-463e-9173-44ff0cd1b36a" providerId="ADAL" clId="{E6E7B7EE-A129-4318-AE5B-693E335D88AA}" dt="2021-02-08T18:13:36.978" v="110" actId="26606"/>
          <ac:spMkLst>
            <pc:docMk/>
            <pc:sldMk cId="4267839758" sldId="258"/>
            <ac:spMk id="29" creationId="{2D6FBB9D-1CAA-4D05-AB33-BABDFE17B843}"/>
          </ac:spMkLst>
        </pc:spChg>
        <pc:spChg chg="del">
          <ac:chgData name="Pascalle Cup" userId="acdf420d-3d1b-463e-9173-44ff0cd1b36a" providerId="ADAL" clId="{E6E7B7EE-A129-4318-AE5B-693E335D88AA}" dt="2021-02-08T18:13:36.978" v="110" actId="26606"/>
          <ac:spMkLst>
            <pc:docMk/>
            <pc:sldMk cId="4267839758" sldId="258"/>
            <ac:spMk id="30" creationId="{04727B71-B4B6-4823-80A1-68C40B475118}"/>
          </ac:spMkLst>
        </pc:spChg>
        <pc:spChg chg="del">
          <ac:chgData name="Pascalle Cup" userId="acdf420d-3d1b-463e-9173-44ff0cd1b36a" providerId="ADAL" clId="{E6E7B7EE-A129-4318-AE5B-693E335D88AA}" dt="2021-02-08T18:13:36.978" v="110" actId="26606"/>
          <ac:spMkLst>
            <pc:docMk/>
            <pc:sldMk cId="4267839758" sldId="258"/>
            <ac:spMk id="31" creationId="{79A6DB05-9FB5-4B07-8675-74C23D4FD89D}"/>
          </ac:spMkLst>
        </pc:spChg>
        <pc:spChg chg="del">
          <ac:chgData name="Pascalle Cup" userId="acdf420d-3d1b-463e-9173-44ff0cd1b36a" providerId="ADAL" clId="{E6E7B7EE-A129-4318-AE5B-693E335D88AA}" dt="2021-02-08T18:13:36.978" v="110" actId="26606"/>
          <ac:spMkLst>
            <pc:docMk/>
            <pc:sldMk cId="4267839758" sldId="258"/>
            <ac:spMk id="32" creationId="{8108D317-7CBD-4897-BD1F-959436D2A3BE}"/>
          </ac:spMkLst>
        </pc:spChg>
        <pc:spChg chg="del">
          <ac:chgData name="Pascalle Cup" userId="acdf420d-3d1b-463e-9173-44ff0cd1b36a" providerId="ADAL" clId="{E6E7B7EE-A129-4318-AE5B-693E335D88AA}" dt="2021-02-08T18:13:36.978" v="110" actId="26606"/>
          <ac:spMkLst>
            <pc:docMk/>
            <pc:sldMk cId="4267839758" sldId="258"/>
            <ac:spMk id="33" creationId="{D6297641-8B9F-4767-9606-8A11313227BF}"/>
          </ac:spMkLst>
        </pc:spChg>
        <pc:spChg chg="del">
          <ac:chgData name="Pascalle Cup" userId="acdf420d-3d1b-463e-9173-44ff0cd1b36a" providerId="ADAL" clId="{E6E7B7EE-A129-4318-AE5B-693E335D88AA}" dt="2021-02-08T18:13:36.978" v="110" actId="26606"/>
          <ac:spMkLst>
            <pc:docMk/>
            <pc:sldMk cId="4267839758" sldId="258"/>
            <ac:spMk id="34" creationId="{D8F3CA65-EA00-46B4-9616-39E6853F7BED}"/>
          </ac:spMkLst>
        </pc:spChg>
        <pc:spChg chg="add del">
          <ac:chgData name="Pascalle Cup" userId="acdf420d-3d1b-463e-9173-44ff0cd1b36a" providerId="ADAL" clId="{E6E7B7EE-A129-4318-AE5B-693E335D88AA}" dt="2021-02-08T18:14:29.803" v="113" actId="26606"/>
          <ac:spMkLst>
            <pc:docMk/>
            <pc:sldMk cId="4267839758" sldId="258"/>
            <ac:spMk id="39" creationId="{2D6FBB9D-1CAA-4D05-AB33-BABDFE17B843}"/>
          </ac:spMkLst>
        </pc:spChg>
        <pc:spChg chg="add del">
          <ac:chgData name="Pascalle Cup" userId="acdf420d-3d1b-463e-9173-44ff0cd1b36a" providerId="ADAL" clId="{E6E7B7EE-A129-4318-AE5B-693E335D88AA}" dt="2021-02-08T18:14:29.803" v="113" actId="26606"/>
          <ac:spMkLst>
            <pc:docMk/>
            <pc:sldMk cId="4267839758" sldId="258"/>
            <ac:spMk id="41" creationId="{04727B71-B4B6-4823-80A1-68C40B475118}"/>
          </ac:spMkLst>
        </pc:spChg>
        <pc:spChg chg="add del">
          <ac:chgData name="Pascalle Cup" userId="acdf420d-3d1b-463e-9173-44ff0cd1b36a" providerId="ADAL" clId="{E6E7B7EE-A129-4318-AE5B-693E335D88AA}" dt="2021-02-08T18:14:29.803" v="113" actId="26606"/>
          <ac:spMkLst>
            <pc:docMk/>
            <pc:sldMk cId="4267839758" sldId="258"/>
            <ac:spMk id="43" creationId="{79A6DB05-9FB5-4B07-8675-74C23D4FD89D}"/>
          </ac:spMkLst>
        </pc:spChg>
        <pc:spChg chg="add del">
          <ac:chgData name="Pascalle Cup" userId="acdf420d-3d1b-463e-9173-44ff0cd1b36a" providerId="ADAL" clId="{E6E7B7EE-A129-4318-AE5B-693E335D88AA}" dt="2021-02-08T18:14:29.803" v="113" actId="26606"/>
          <ac:spMkLst>
            <pc:docMk/>
            <pc:sldMk cId="4267839758" sldId="258"/>
            <ac:spMk id="45" creationId="{E777E57D-6A88-4B5B-A068-2BA7FF4E8CCA}"/>
          </ac:spMkLst>
        </pc:spChg>
        <pc:spChg chg="add del">
          <ac:chgData name="Pascalle Cup" userId="acdf420d-3d1b-463e-9173-44ff0cd1b36a" providerId="ADAL" clId="{E6E7B7EE-A129-4318-AE5B-693E335D88AA}" dt="2021-02-08T18:14:29.803" v="113" actId="26606"/>
          <ac:spMkLst>
            <pc:docMk/>
            <pc:sldMk cId="4267839758" sldId="258"/>
            <ac:spMk id="47" creationId="{F7117410-A2A4-4085-9ADC-46744551DBDE}"/>
          </ac:spMkLst>
        </pc:spChg>
        <pc:spChg chg="add del">
          <ac:chgData name="Pascalle Cup" userId="acdf420d-3d1b-463e-9173-44ff0cd1b36a" providerId="ADAL" clId="{E6E7B7EE-A129-4318-AE5B-693E335D88AA}" dt="2021-02-08T18:14:29.803" v="113" actId="26606"/>
          <ac:spMkLst>
            <pc:docMk/>
            <pc:sldMk cId="4267839758" sldId="258"/>
            <ac:spMk id="49" creationId="{99F74EB5-E547-4FB4-95F5-BCC788F3C4A0}"/>
          </ac:spMkLst>
        </pc:spChg>
        <pc:spChg chg="add del">
          <ac:chgData name="Pascalle Cup" userId="acdf420d-3d1b-463e-9173-44ff0cd1b36a" providerId="ADAL" clId="{E6E7B7EE-A129-4318-AE5B-693E335D88AA}" dt="2021-02-08T18:15:12.548" v="131" actId="26606"/>
          <ac:spMkLst>
            <pc:docMk/>
            <pc:sldMk cId="4267839758" sldId="258"/>
            <ac:spMk id="71" creationId="{2D6FBB9D-1CAA-4D05-AB33-BABDFE17B843}"/>
          </ac:spMkLst>
        </pc:spChg>
        <pc:spChg chg="add del">
          <ac:chgData name="Pascalle Cup" userId="acdf420d-3d1b-463e-9173-44ff0cd1b36a" providerId="ADAL" clId="{E6E7B7EE-A129-4318-AE5B-693E335D88AA}" dt="2021-02-08T18:15:12.548" v="131" actId="26606"/>
          <ac:spMkLst>
            <pc:docMk/>
            <pc:sldMk cId="4267839758" sldId="258"/>
            <ac:spMk id="73" creationId="{04727B71-B4B6-4823-80A1-68C40B475118}"/>
          </ac:spMkLst>
        </pc:spChg>
        <pc:spChg chg="add del">
          <ac:chgData name="Pascalle Cup" userId="acdf420d-3d1b-463e-9173-44ff0cd1b36a" providerId="ADAL" clId="{E6E7B7EE-A129-4318-AE5B-693E335D88AA}" dt="2021-02-08T18:15:12.548" v="131" actId="26606"/>
          <ac:spMkLst>
            <pc:docMk/>
            <pc:sldMk cId="4267839758" sldId="258"/>
            <ac:spMk id="75" creationId="{79A6DB05-9FB5-4B07-8675-74C23D4FD89D}"/>
          </ac:spMkLst>
        </pc:spChg>
        <pc:spChg chg="add del">
          <ac:chgData name="Pascalle Cup" userId="acdf420d-3d1b-463e-9173-44ff0cd1b36a" providerId="ADAL" clId="{E6E7B7EE-A129-4318-AE5B-693E335D88AA}" dt="2021-02-08T18:15:12.548" v="131" actId="26606"/>
          <ac:spMkLst>
            <pc:docMk/>
            <pc:sldMk cId="4267839758" sldId="258"/>
            <ac:spMk id="77" creationId="{57F72BCA-EE24-40BE-9ECA-E10C9BA55F90}"/>
          </ac:spMkLst>
        </pc:spChg>
        <pc:spChg chg="add del">
          <ac:chgData name="Pascalle Cup" userId="acdf420d-3d1b-463e-9173-44ff0cd1b36a" providerId="ADAL" clId="{E6E7B7EE-A129-4318-AE5B-693E335D88AA}" dt="2021-02-08T18:15:12.548" v="131" actId="26606"/>
          <ac:spMkLst>
            <pc:docMk/>
            <pc:sldMk cId="4267839758" sldId="258"/>
            <ac:spMk id="79" creationId="{6B3C4597-DD46-4BFC-B999-C52879B95B16}"/>
          </ac:spMkLst>
        </pc:spChg>
        <pc:spChg chg="add del">
          <ac:chgData name="Pascalle Cup" userId="acdf420d-3d1b-463e-9173-44ff0cd1b36a" providerId="ADAL" clId="{E6E7B7EE-A129-4318-AE5B-693E335D88AA}" dt="2021-02-08T18:15:12.548" v="131" actId="26606"/>
          <ac:spMkLst>
            <pc:docMk/>
            <pc:sldMk cId="4267839758" sldId="258"/>
            <ac:spMk id="81" creationId="{632B59AC-0160-4F1D-934F-B7D8B6AE44A1}"/>
          </ac:spMkLst>
        </pc:spChg>
        <pc:spChg chg="add del">
          <ac:chgData name="Pascalle Cup" userId="acdf420d-3d1b-463e-9173-44ff0cd1b36a" providerId="ADAL" clId="{E6E7B7EE-A129-4318-AE5B-693E335D88AA}" dt="2021-02-08T18:15:12.533" v="130" actId="26606"/>
          <ac:spMkLst>
            <pc:docMk/>
            <pc:sldMk cId="4267839758" sldId="258"/>
            <ac:spMk id="135" creationId="{2D6FBB9D-1CAA-4D05-AB33-BABDFE17B843}"/>
          </ac:spMkLst>
        </pc:spChg>
        <pc:spChg chg="add del">
          <ac:chgData name="Pascalle Cup" userId="acdf420d-3d1b-463e-9173-44ff0cd1b36a" providerId="ADAL" clId="{E6E7B7EE-A129-4318-AE5B-693E335D88AA}" dt="2021-02-08T18:15:12.533" v="130" actId="26606"/>
          <ac:spMkLst>
            <pc:docMk/>
            <pc:sldMk cId="4267839758" sldId="258"/>
            <ac:spMk id="137" creationId="{04727B71-B4B6-4823-80A1-68C40B475118}"/>
          </ac:spMkLst>
        </pc:spChg>
        <pc:spChg chg="add del">
          <ac:chgData name="Pascalle Cup" userId="acdf420d-3d1b-463e-9173-44ff0cd1b36a" providerId="ADAL" clId="{E6E7B7EE-A129-4318-AE5B-693E335D88AA}" dt="2021-02-08T18:15:12.533" v="130" actId="26606"/>
          <ac:spMkLst>
            <pc:docMk/>
            <pc:sldMk cId="4267839758" sldId="258"/>
            <ac:spMk id="139" creationId="{79A6DB05-9FB5-4B07-8675-74C23D4FD89D}"/>
          </ac:spMkLst>
        </pc:spChg>
        <pc:spChg chg="add del">
          <ac:chgData name="Pascalle Cup" userId="acdf420d-3d1b-463e-9173-44ff0cd1b36a" providerId="ADAL" clId="{E6E7B7EE-A129-4318-AE5B-693E335D88AA}" dt="2021-02-08T18:15:12.533" v="130" actId="26606"/>
          <ac:spMkLst>
            <pc:docMk/>
            <pc:sldMk cId="4267839758" sldId="258"/>
            <ac:spMk id="141" creationId="{5DF40726-9B19-4165-9C26-757D16E19E23}"/>
          </ac:spMkLst>
        </pc:spChg>
        <pc:spChg chg="add del">
          <ac:chgData name="Pascalle Cup" userId="acdf420d-3d1b-463e-9173-44ff0cd1b36a" providerId="ADAL" clId="{E6E7B7EE-A129-4318-AE5B-693E335D88AA}" dt="2021-02-08T18:15:12.533" v="130" actId="26606"/>
          <ac:spMkLst>
            <pc:docMk/>
            <pc:sldMk cId="4267839758" sldId="258"/>
            <ac:spMk id="143" creationId="{2089CB41-F399-4AEB-980C-5BFB1049CBED}"/>
          </ac:spMkLst>
        </pc:spChg>
        <pc:spChg chg="add del">
          <ac:chgData name="Pascalle Cup" userId="acdf420d-3d1b-463e-9173-44ff0cd1b36a" providerId="ADAL" clId="{E6E7B7EE-A129-4318-AE5B-693E335D88AA}" dt="2021-02-08T18:15:12.533" v="130" actId="26606"/>
          <ac:spMkLst>
            <pc:docMk/>
            <pc:sldMk cId="4267839758" sldId="258"/>
            <ac:spMk id="145" creationId="{1BFC967B-3DD6-463D-9DB9-6E4419AE0DAA}"/>
          </ac:spMkLst>
        </pc:spChg>
        <pc:spChg chg="add">
          <ac:chgData name="Pascalle Cup" userId="acdf420d-3d1b-463e-9173-44ff0cd1b36a" providerId="ADAL" clId="{E6E7B7EE-A129-4318-AE5B-693E335D88AA}" dt="2021-02-08T18:15:12.548" v="131" actId="26606"/>
          <ac:spMkLst>
            <pc:docMk/>
            <pc:sldMk cId="4267839758" sldId="258"/>
            <ac:spMk id="1028" creationId="{2D6FBB9D-1CAA-4D05-AB33-BABDFE17B843}"/>
          </ac:spMkLst>
        </pc:spChg>
        <pc:spChg chg="add">
          <ac:chgData name="Pascalle Cup" userId="acdf420d-3d1b-463e-9173-44ff0cd1b36a" providerId="ADAL" clId="{E6E7B7EE-A129-4318-AE5B-693E335D88AA}" dt="2021-02-08T18:15:12.548" v="131" actId="26606"/>
          <ac:spMkLst>
            <pc:docMk/>
            <pc:sldMk cId="4267839758" sldId="258"/>
            <ac:spMk id="1029" creationId="{04727B71-B4B6-4823-80A1-68C40B475118}"/>
          </ac:spMkLst>
        </pc:spChg>
        <pc:spChg chg="add">
          <ac:chgData name="Pascalle Cup" userId="acdf420d-3d1b-463e-9173-44ff0cd1b36a" providerId="ADAL" clId="{E6E7B7EE-A129-4318-AE5B-693E335D88AA}" dt="2021-02-08T18:15:12.548" v="131" actId="26606"/>
          <ac:spMkLst>
            <pc:docMk/>
            <pc:sldMk cId="4267839758" sldId="258"/>
            <ac:spMk id="1030" creationId="{79A6DB05-9FB5-4B07-8675-74C23D4FD89D}"/>
          </ac:spMkLst>
        </pc:spChg>
        <pc:spChg chg="add">
          <ac:chgData name="Pascalle Cup" userId="acdf420d-3d1b-463e-9173-44ff0cd1b36a" providerId="ADAL" clId="{E6E7B7EE-A129-4318-AE5B-693E335D88AA}" dt="2021-02-08T18:15:12.548" v="131" actId="26606"/>
          <ac:spMkLst>
            <pc:docMk/>
            <pc:sldMk cId="4267839758" sldId="258"/>
            <ac:spMk id="1031" creationId="{57F72BCA-EE24-40BE-9ECA-E10C9BA55F90}"/>
          </ac:spMkLst>
        </pc:spChg>
        <pc:spChg chg="add">
          <ac:chgData name="Pascalle Cup" userId="acdf420d-3d1b-463e-9173-44ff0cd1b36a" providerId="ADAL" clId="{E6E7B7EE-A129-4318-AE5B-693E335D88AA}" dt="2021-02-08T18:15:12.548" v="131" actId="26606"/>
          <ac:spMkLst>
            <pc:docMk/>
            <pc:sldMk cId="4267839758" sldId="258"/>
            <ac:spMk id="1032" creationId="{6B3C4597-DD46-4BFC-B999-C52879B95B16}"/>
          </ac:spMkLst>
        </pc:spChg>
        <pc:spChg chg="add">
          <ac:chgData name="Pascalle Cup" userId="acdf420d-3d1b-463e-9173-44ff0cd1b36a" providerId="ADAL" clId="{E6E7B7EE-A129-4318-AE5B-693E335D88AA}" dt="2021-02-08T18:15:12.548" v="131" actId="26606"/>
          <ac:spMkLst>
            <pc:docMk/>
            <pc:sldMk cId="4267839758" sldId="258"/>
            <ac:spMk id="1033" creationId="{632B59AC-0160-4F1D-934F-B7D8B6AE44A1}"/>
          </ac:spMkLst>
        </pc:spChg>
        <pc:picChg chg="del">
          <ac:chgData name="Pascalle Cup" userId="acdf420d-3d1b-463e-9173-44ff0cd1b36a" providerId="ADAL" clId="{E6E7B7EE-A129-4318-AE5B-693E335D88AA}" dt="2021-02-08T18:12:54.996" v="0" actId="478"/>
          <ac:picMkLst>
            <pc:docMk/>
            <pc:sldMk cId="4267839758" sldId="258"/>
            <ac:picMk id="6" creationId="{A495AE6B-D5BA-446F-8B46-ABAA160EDA71}"/>
          </ac:picMkLst>
        </pc:picChg>
        <pc:picChg chg="add mod ord">
          <ac:chgData name="Pascalle Cup" userId="acdf420d-3d1b-463e-9173-44ff0cd1b36a" providerId="ADAL" clId="{E6E7B7EE-A129-4318-AE5B-693E335D88AA}" dt="2021-02-08T18:15:12.533" v="130" actId="26606"/>
          <ac:picMkLst>
            <pc:docMk/>
            <pc:sldMk cId="4267839758" sldId="258"/>
            <ac:picMk id="1026" creationId="{EB2F1865-7DB5-44B4-A49A-49D4E7F34BEE}"/>
          </ac:picMkLst>
        </pc:picChg>
      </pc:sldChg>
      <pc:sldChg chg="del">
        <pc:chgData name="Pascalle Cup" userId="acdf420d-3d1b-463e-9173-44ff0cd1b36a" providerId="ADAL" clId="{E6E7B7EE-A129-4318-AE5B-693E335D88AA}" dt="2021-02-08T18:32:50.480" v="474" actId="47"/>
        <pc:sldMkLst>
          <pc:docMk/>
          <pc:sldMk cId="2615328400" sldId="259"/>
        </pc:sldMkLst>
      </pc:sldChg>
      <pc:sldChg chg="modSp add del mod">
        <pc:chgData name="Pascalle Cup" userId="acdf420d-3d1b-463e-9173-44ff0cd1b36a" providerId="ADAL" clId="{E6E7B7EE-A129-4318-AE5B-693E335D88AA}" dt="2021-02-08T18:33:11.961" v="479" actId="207"/>
        <pc:sldMkLst>
          <pc:docMk/>
          <pc:sldMk cId="135636405" sldId="260"/>
        </pc:sldMkLst>
        <pc:graphicFrameChg chg="modGraphic">
          <ac:chgData name="Pascalle Cup" userId="acdf420d-3d1b-463e-9173-44ff0cd1b36a" providerId="ADAL" clId="{E6E7B7EE-A129-4318-AE5B-693E335D88AA}" dt="2021-02-08T18:33:11.961" v="479" actId="207"/>
          <ac:graphicFrameMkLst>
            <pc:docMk/>
            <pc:sldMk cId="135636405" sldId="260"/>
            <ac:graphicFrameMk id="2" creationId="{983A5BA0-1EC5-438B-AF0B-DFDC6BAA170C}"/>
          </ac:graphicFrameMkLst>
        </pc:graphicFrameChg>
      </pc:sldChg>
      <pc:sldChg chg="del">
        <pc:chgData name="Pascalle Cup" userId="acdf420d-3d1b-463e-9173-44ff0cd1b36a" providerId="ADAL" clId="{E6E7B7EE-A129-4318-AE5B-693E335D88AA}" dt="2021-02-08T18:16:43.704" v="139" actId="47"/>
        <pc:sldMkLst>
          <pc:docMk/>
          <pc:sldMk cId="1046999108" sldId="261"/>
        </pc:sldMkLst>
      </pc:sldChg>
      <pc:sldChg chg="modSp add del mod">
        <pc:chgData name="Pascalle Cup" userId="acdf420d-3d1b-463e-9173-44ff0cd1b36a" providerId="ADAL" clId="{E6E7B7EE-A129-4318-AE5B-693E335D88AA}" dt="2021-02-08T18:32:59.231" v="477" actId="47"/>
        <pc:sldMkLst>
          <pc:docMk/>
          <pc:sldMk cId="3298280616" sldId="262"/>
        </pc:sldMkLst>
        <pc:spChg chg="mod">
          <ac:chgData name="Pascalle Cup" userId="acdf420d-3d1b-463e-9173-44ff0cd1b36a" providerId="ADAL" clId="{E6E7B7EE-A129-4318-AE5B-693E335D88AA}" dt="2021-02-08T18:16:54.002" v="140" actId="207"/>
          <ac:spMkLst>
            <pc:docMk/>
            <pc:sldMk cId="3298280616" sldId="262"/>
            <ac:spMk id="3" creationId="{EBA6143D-08D4-4319-8D3B-D1FAB2A673EF}"/>
          </ac:spMkLst>
        </pc:spChg>
      </pc:sldChg>
      <pc:sldChg chg="modSp mod">
        <pc:chgData name="Pascalle Cup" userId="acdf420d-3d1b-463e-9173-44ff0cd1b36a" providerId="ADAL" clId="{E6E7B7EE-A129-4318-AE5B-693E335D88AA}" dt="2021-02-08T18:34:57.435" v="559" actId="6549"/>
        <pc:sldMkLst>
          <pc:docMk/>
          <pc:sldMk cId="610338864" sldId="266"/>
        </pc:sldMkLst>
        <pc:spChg chg="mod">
          <ac:chgData name="Pascalle Cup" userId="acdf420d-3d1b-463e-9173-44ff0cd1b36a" providerId="ADAL" clId="{E6E7B7EE-A129-4318-AE5B-693E335D88AA}" dt="2021-02-08T18:34:57.435" v="559" actId="6549"/>
          <ac:spMkLst>
            <pc:docMk/>
            <pc:sldMk cId="610338864" sldId="266"/>
            <ac:spMk id="4" creationId="{F9B66713-70DB-41BD-9DBD-49F2E3701833}"/>
          </ac:spMkLst>
        </pc:spChg>
      </pc:sldChg>
      <pc:sldChg chg="modSp mod">
        <pc:chgData name="Pascalle Cup" userId="acdf420d-3d1b-463e-9173-44ff0cd1b36a" providerId="ADAL" clId="{E6E7B7EE-A129-4318-AE5B-693E335D88AA}" dt="2021-02-08T18:51:19.423" v="2009" actId="20577"/>
        <pc:sldMkLst>
          <pc:docMk/>
          <pc:sldMk cId="2717754300" sldId="269"/>
        </pc:sldMkLst>
        <pc:spChg chg="mod">
          <ac:chgData name="Pascalle Cup" userId="acdf420d-3d1b-463e-9173-44ff0cd1b36a" providerId="ADAL" clId="{E6E7B7EE-A129-4318-AE5B-693E335D88AA}" dt="2021-02-08T18:51:19.423" v="2009" actId="20577"/>
          <ac:spMkLst>
            <pc:docMk/>
            <pc:sldMk cId="2717754300" sldId="269"/>
            <ac:spMk id="4" creationId="{CF9B4EA9-C071-4E49-B62F-E5A4B269A059}"/>
          </ac:spMkLst>
        </pc:spChg>
      </pc:sldChg>
      <pc:sldChg chg="modSp mod ord">
        <pc:chgData name="Pascalle Cup" userId="acdf420d-3d1b-463e-9173-44ff0cd1b36a" providerId="ADAL" clId="{E6E7B7EE-A129-4318-AE5B-693E335D88AA}" dt="2021-02-08T18:31:51.878" v="470" actId="20577"/>
        <pc:sldMkLst>
          <pc:docMk/>
          <pc:sldMk cId="1503053311" sldId="272"/>
        </pc:sldMkLst>
        <pc:spChg chg="mod">
          <ac:chgData name="Pascalle Cup" userId="acdf420d-3d1b-463e-9173-44ff0cd1b36a" providerId="ADAL" clId="{E6E7B7EE-A129-4318-AE5B-693E335D88AA}" dt="2021-02-08T18:31:51.878" v="470" actId="20577"/>
          <ac:spMkLst>
            <pc:docMk/>
            <pc:sldMk cId="1503053311" sldId="272"/>
            <ac:spMk id="2" creationId="{C668143E-1741-4FC3-A0AD-0D2647F65F41}"/>
          </ac:spMkLst>
        </pc:spChg>
      </pc:sldChg>
      <pc:sldChg chg="modSp mod ord">
        <pc:chgData name="Pascalle Cup" userId="acdf420d-3d1b-463e-9173-44ff0cd1b36a" providerId="ADAL" clId="{E6E7B7EE-A129-4318-AE5B-693E335D88AA}" dt="2021-02-08T18:50:26.439" v="1989" actId="207"/>
        <pc:sldMkLst>
          <pc:docMk/>
          <pc:sldMk cId="3470550014" sldId="273"/>
        </pc:sldMkLst>
        <pc:spChg chg="mod">
          <ac:chgData name="Pascalle Cup" userId="acdf420d-3d1b-463e-9173-44ff0cd1b36a" providerId="ADAL" clId="{E6E7B7EE-A129-4318-AE5B-693E335D88AA}" dt="2021-02-08T18:50:26.439" v="1989" actId="207"/>
          <ac:spMkLst>
            <pc:docMk/>
            <pc:sldMk cId="3470550014" sldId="273"/>
            <ac:spMk id="3" creationId="{870F2A3D-CD92-4D52-AA34-5054F68BD4F1}"/>
          </ac:spMkLst>
        </pc:spChg>
      </pc:sldChg>
      <pc:sldChg chg="modSp mod">
        <pc:chgData name="Pascalle Cup" userId="acdf420d-3d1b-463e-9173-44ff0cd1b36a" providerId="ADAL" clId="{E6E7B7EE-A129-4318-AE5B-693E335D88AA}" dt="2021-02-08T18:55:52.198" v="2200" actId="20577"/>
        <pc:sldMkLst>
          <pc:docMk/>
          <pc:sldMk cId="3630614696" sldId="274"/>
        </pc:sldMkLst>
        <pc:spChg chg="mod">
          <ac:chgData name="Pascalle Cup" userId="acdf420d-3d1b-463e-9173-44ff0cd1b36a" providerId="ADAL" clId="{E6E7B7EE-A129-4318-AE5B-693E335D88AA}" dt="2021-02-08T18:55:52.198" v="2200" actId="20577"/>
          <ac:spMkLst>
            <pc:docMk/>
            <pc:sldMk cId="3630614696" sldId="274"/>
            <ac:spMk id="2" creationId="{4A33D518-B9A9-4842-845B-256680B6CBC6}"/>
          </ac:spMkLst>
        </pc:spChg>
      </pc:sldChg>
      <pc:sldChg chg="modSp add del">
        <pc:chgData name="Pascalle Cup" userId="acdf420d-3d1b-463e-9173-44ff0cd1b36a" providerId="ADAL" clId="{E6E7B7EE-A129-4318-AE5B-693E335D88AA}" dt="2021-02-08T18:26:36.346" v="304" actId="207"/>
        <pc:sldMkLst>
          <pc:docMk/>
          <pc:sldMk cId="2707753441" sldId="275"/>
        </pc:sldMkLst>
        <pc:spChg chg="mod">
          <ac:chgData name="Pascalle Cup" userId="acdf420d-3d1b-463e-9173-44ff0cd1b36a" providerId="ADAL" clId="{E6E7B7EE-A129-4318-AE5B-693E335D88AA}" dt="2021-02-08T18:26:36.346" v="304" actId="207"/>
          <ac:spMkLst>
            <pc:docMk/>
            <pc:sldMk cId="2707753441" sldId="275"/>
            <ac:spMk id="7" creationId="{1F9BE21D-7745-435D-AF6D-EF2ECC54B3BD}"/>
          </ac:spMkLst>
        </pc:spChg>
      </pc:sldChg>
      <pc:sldChg chg="addSp modSp new mod modAnim">
        <pc:chgData name="Pascalle Cup" userId="acdf420d-3d1b-463e-9173-44ff0cd1b36a" providerId="ADAL" clId="{E6E7B7EE-A129-4318-AE5B-693E335D88AA}" dt="2021-02-08T18:30:37.247" v="438"/>
        <pc:sldMkLst>
          <pc:docMk/>
          <pc:sldMk cId="884998302" sldId="276"/>
        </pc:sldMkLst>
        <pc:spChg chg="add mod">
          <ac:chgData name="Pascalle Cup" userId="acdf420d-3d1b-463e-9173-44ff0cd1b36a" providerId="ADAL" clId="{E6E7B7EE-A129-4318-AE5B-693E335D88AA}" dt="2021-02-08T18:27:26.353" v="339" actId="20577"/>
          <ac:spMkLst>
            <pc:docMk/>
            <pc:sldMk cId="884998302" sldId="276"/>
            <ac:spMk id="2" creationId="{764D71BE-766A-42DF-AB75-0C6CA17B6CAD}"/>
          </ac:spMkLst>
        </pc:spChg>
        <pc:spChg chg="add mod">
          <ac:chgData name="Pascalle Cup" userId="acdf420d-3d1b-463e-9173-44ff0cd1b36a" providerId="ADAL" clId="{E6E7B7EE-A129-4318-AE5B-693E335D88AA}" dt="2021-02-08T18:29:48.935" v="417" actId="1076"/>
          <ac:spMkLst>
            <pc:docMk/>
            <pc:sldMk cId="884998302" sldId="276"/>
            <ac:spMk id="3" creationId="{F1CB42FB-67EC-4C51-BD44-8C2BB67E2F73}"/>
          </ac:spMkLst>
        </pc:spChg>
        <pc:spChg chg="add mod">
          <ac:chgData name="Pascalle Cup" userId="acdf420d-3d1b-463e-9173-44ff0cd1b36a" providerId="ADAL" clId="{E6E7B7EE-A129-4318-AE5B-693E335D88AA}" dt="2021-02-08T18:29:45.318" v="416" actId="1076"/>
          <ac:spMkLst>
            <pc:docMk/>
            <pc:sldMk cId="884998302" sldId="276"/>
            <ac:spMk id="4" creationId="{5E651D42-2285-458E-8571-100C48765EE8}"/>
          </ac:spMkLst>
        </pc:spChg>
        <pc:spChg chg="add mod">
          <ac:chgData name="Pascalle Cup" userId="acdf420d-3d1b-463e-9173-44ff0cd1b36a" providerId="ADAL" clId="{E6E7B7EE-A129-4318-AE5B-693E335D88AA}" dt="2021-02-08T18:29:22.311" v="400" actId="1076"/>
          <ac:spMkLst>
            <pc:docMk/>
            <pc:sldMk cId="884998302" sldId="276"/>
            <ac:spMk id="5" creationId="{4F5511BF-CD04-415F-93BD-846F19ACE3A0}"/>
          </ac:spMkLst>
        </pc:spChg>
        <pc:spChg chg="add mod">
          <ac:chgData name="Pascalle Cup" userId="acdf420d-3d1b-463e-9173-44ff0cd1b36a" providerId="ADAL" clId="{E6E7B7EE-A129-4318-AE5B-693E335D88AA}" dt="2021-02-08T18:29:51.689" v="418" actId="1076"/>
          <ac:spMkLst>
            <pc:docMk/>
            <pc:sldMk cId="884998302" sldId="276"/>
            <ac:spMk id="6" creationId="{A1975BDC-31C5-4BE5-B0CE-2467BF58EF0A}"/>
          </ac:spMkLst>
        </pc:spChg>
        <pc:spChg chg="add mod">
          <ac:chgData name="Pascalle Cup" userId="acdf420d-3d1b-463e-9173-44ff0cd1b36a" providerId="ADAL" clId="{E6E7B7EE-A129-4318-AE5B-693E335D88AA}" dt="2021-02-08T18:30:11.927" v="434" actId="1076"/>
          <ac:spMkLst>
            <pc:docMk/>
            <pc:sldMk cId="884998302" sldId="276"/>
            <ac:spMk id="7" creationId="{8F5FAF41-36B1-433C-A52F-CC5C7F575728}"/>
          </ac:spMkLst>
        </pc:spChg>
      </pc:sldChg>
      <pc:sldChg chg="addSp modSp new mod setBg">
        <pc:chgData name="Pascalle Cup" userId="acdf420d-3d1b-463e-9173-44ff0cd1b36a" providerId="ADAL" clId="{E6E7B7EE-A129-4318-AE5B-693E335D88AA}" dt="2021-02-08T18:34:03.601" v="522" actId="20577"/>
        <pc:sldMkLst>
          <pc:docMk/>
          <pc:sldMk cId="487847546" sldId="277"/>
        </pc:sldMkLst>
        <pc:spChg chg="add mod">
          <ac:chgData name="Pascalle Cup" userId="acdf420d-3d1b-463e-9173-44ff0cd1b36a" providerId="ADAL" clId="{E6E7B7EE-A129-4318-AE5B-693E335D88AA}" dt="2021-02-08T18:34:03.601" v="522" actId="20577"/>
          <ac:spMkLst>
            <pc:docMk/>
            <pc:sldMk cId="487847546" sldId="277"/>
            <ac:spMk id="2" creationId="{517E5AEC-557A-46AC-9690-FF637E6F80E3}"/>
          </ac:spMkLst>
        </pc:spChg>
        <pc:spChg chg="add">
          <ac:chgData name="Pascalle Cup" userId="acdf420d-3d1b-463e-9173-44ff0cd1b36a" providerId="ADAL" clId="{E6E7B7EE-A129-4318-AE5B-693E335D88AA}" dt="2021-02-08T18:33:33.640" v="494" actId="26606"/>
          <ac:spMkLst>
            <pc:docMk/>
            <pc:sldMk cId="487847546" sldId="277"/>
            <ac:spMk id="7" creationId="{8D06CE56-3881-4ADA-8CEF-D18B02C242A3}"/>
          </ac:spMkLst>
        </pc:spChg>
        <pc:spChg chg="add">
          <ac:chgData name="Pascalle Cup" userId="acdf420d-3d1b-463e-9173-44ff0cd1b36a" providerId="ADAL" clId="{E6E7B7EE-A129-4318-AE5B-693E335D88AA}" dt="2021-02-08T18:33:33.640" v="494" actId="26606"/>
          <ac:spMkLst>
            <pc:docMk/>
            <pc:sldMk cId="487847546" sldId="277"/>
            <ac:spMk id="9" creationId="{79F3C543-62EC-4433-9C93-A2CD8764E9B4}"/>
          </ac:spMkLst>
        </pc:spChg>
        <pc:spChg chg="add">
          <ac:chgData name="Pascalle Cup" userId="acdf420d-3d1b-463e-9173-44ff0cd1b36a" providerId="ADAL" clId="{E6E7B7EE-A129-4318-AE5B-693E335D88AA}" dt="2021-02-08T18:33:33.640" v="494" actId="26606"/>
          <ac:spMkLst>
            <pc:docMk/>
            <pc:sldMk cId="487847546" sldId="277"/>
            <ac:spMk id="11" creationId="{1ACA2EA0-FFD3-42EC-9406-B595015ED96E}"/>
          </ac:spMkLst>
        </pc:spChg>
        <pc:spChg chg="add">
          <ac:chgData name="Pascalle Cup" userId="acdf420d-3d1b-463e-9173-44ff0cd1b36a" providerId="ADAL" clId="{E6E7B7EE-A129-4318-AE5B-693E335D88AA}" dt="2021-02-08T18:33:33.640" v="494" actId="26606"/>
          <ac:spMkLst>
            <pc:docMk/>
            <pc:sldMk cId="487847546" sldId="277"/>
            <ac:spMk id="13" creationId="{D5288BCE-665C-472A-8C43-664BCFA31E43}"/>
          </ac:spMkLst>
        </pc:spChg>
        <pc:spChg chg="add">
          <ac:chgData name="Pascalle Cup" userId="acdf420d-3d1b-463e-9173-44ff0cd1b36a" providerId="ADAL" clId="{E6E7B7EE-A129-4318-AE5B-693E335D88AA}" dt="2021-02-08T18:33:33.640" v="494" actId="26606"/>
          <ac:spMkLst>
            <pc:docMk/>
            <pc:sldMk cId="487847546" sldId="277"/>
            <ac:spMk id="15" creationId="{46C57131-53A7-4C1A-BEA8-25F06A06AD29}"/>
          </ac:spMkLst>
        </pc:spChg>
      </pc:sldChg>
      <pc:sldChg chg="addSp modSp new mod">
        <pc:chgData name="Pascalle Cup" userId="acdf420d-3d1b-463e-9173-44ff0cd1b36a" providerId="ADAL" clId="{E6E7B7EE-A129-4318-AE5B-693E335D88AA}" dt="2021-02-08T18:41:30.580" v="1615" actId="14100"/>
        <pc:sldMkLst>
          <pc:docMk/>
          <pc:sldMk cId="3554474462" sldId="278"/>
        </pc:sldMkLst>
        <pc:spChg chg="add mod">
          <ac:chgData name="Pascalle Cup" userId="acdf420d-3d1b-463e-9173-44ff0cd1b36a" providerId="ADAL" clId="{E6E7B7EE-A129-4318-AE5B-693E335D88AA}" dt="2021-02-08T18:35:26.041" v="581" actId="20577"/>
          <ac:spMkLst>
            <pc:docMk/>
            <pc:sldMk cId="3554474462" sldId="278"/>
            <ac:spMk id="2" creationId="{76E726F1-7348-4AE3-9ECC-5170904196FA}"/>
          </ac:spMkLst>
        </pc:spChg>
        <pc:spChg chg="add mod">
          <ac:chgData name="Pascalle Cup" userId="acdf420d-3d1b-463e-9173-44ff0cd1b36a" providerId="ADAL" clId="{E6E7B7EE-A129-4318-AE5B-693E335D88AA}" dt="2021-02-08T18:41:30.580" v="1615" actId="14100"/>
          <ac:spMkLst>
            <pc:docMk/>
            <pc:sldMk cId="3554474462" sldId="278"/>
            <ac:spMk id="3" creationId="{89AAF580-5376-42E1-B933-DAB4FDD2D8CA}"/>
          </ac:spMkLst>
        </pc:spChg>
      </pc:sldChg>
      <pc:sldChg chg="addSp modSp new mod">
        <pc:chgData name="Pascalle Cup" userId="acdf420d-3d1b-463e-9173-44ff0cd1b36a" providerId="ADAL" clId="{E6E7B7EE-A129-4318-AE5B-693E335D88AA}" dt="2021-02-08T18:50:47.956" v="1992" actId="1076"/>
        <pc:sldMkLst>
          <pc:docMk/>
          <pc:sldMk cId="1925021916" sldId="279"/>
        </pc:sldMkLst>
        <pc:spChg chg="add mod">
          <ac:chgData name="Pascalle Cup" userId="acdf420d-3d1b-463e-9173-44ff0cd1b36a" providerId="ADAL" clId="{E6E7B7EE-A129-4318-AE5B-693E335D88AA}" dt="2021-02-08T18:50:41.819" v="1990" actId="403"/>
          <ac:spMkLst>
            <pc:docMk/>
            <pc:sldMk cId="1925021916" sldId="279"/>
            <ac:spMk id="3" creationId="{23C5514A-340E-468D-B0AD-A06384B57F7E}"/>
          </ac:spMkLst>
        </pc:spChg>
        <pc:spChg chg="add mod">
          <ac:chgData name="Pascalle Cup" userId="acdf420d-3d1b-463e-9173-44ff0cd1b36a" providerId="ADAL" clId="{E6E7B7EE-A129-4318-AE5B-693E335D88AA}" dt="2021-02-08T18:50:47.956" v="1992" actId="1076"/>
          <ac:spMkLst>
            <pc:docMk/>
            <pc:sldMk cId="1925021916" sldId="279"/>
            <ac:spMk id="4" creationId="{27B7BE66-FCB3-4960-9AC3-C34768979922}"/>
          </ac:spMkLst>
        </pc:spChg>
      </pc:sldChg>
      <pc:sldChg chg="addSp delSp modSp new mod setBg">
        <pc:chgData name="Pascalle Cup" userId="acdf420d-3d1b-463e-9173-44ff0cd1b36a" providerId="ADAL" clId="{E6E7B7EE-A129-4318-AE5B-693E335D88AA}" dt="2021-02-08T18:55:22.301" v="2184" actId="27636"/>
        <pc:sldMkLst>
          <pc:docMk/>
          <pc:sldMk cId="885049733" sldId="280"/>
        </pc:sldMkLst>
        <pc:spChg chg="add mod">
          <ac:chgData name="Pascalle Cup" userId="acdf420d-3d1b-463e-9173-44ff0cd1b36a" providerId="ADAL" clId="{E6E7B7EE-A129-4318-AE5B-693E335D88AA}" dt="2021-02-08T18:55:22.301" v="2184" actId="27636"/>
          <ac:spMkLst>
            <pc:docMk/>
            <pc:sldMk cId="885049733" sldId="280"/>
            <ac:spMk id="2" creationId="{1C823E05-AF98-45EA-8E33-F36006091EB2}"/>
          </ac:spMkLst>
        </pc:spChg>
        <pc:spChg chg="add del mod">
          <ac:chgData name="Pascalle Cup" userId="acdf420d-3d1b-463e-9173-44ff0cd1b36a" providerId="ADAL" clId="{E6E7B7EE-A129-4318-AE5B-693E335D88AA}" dt="2021-02-08T18:52:16.367" v="2038" actId="478"/>
          <ac:spMkLst>
            <pc:docMk/>
            <pc:sldMk cId="885049733" sldId="280"/>
            <ac:spMk id="4" creationId="{9747FBC7-5A44-47E8-8829-6C1B7995BCC5}"/>
          </ac:spMkLst>
        </pc:spChg>
        <pc:spChg chg="add mod">
          <ac:chgData name="Pascalle Cup" userId="acdf420d-3d1b-463e-9173-44ff0cd1b36a" providerId="ADAL" clId="{E6E7B7EE-A129-4318-AE5B-693E335D88AA}" dt="2021-02-08T18:53:47.556" v="2104" actId="1076"/>
          <ac:spMkLst>
            <pc:docMk/>
            <pc:sldMk cId="885049733" sldId="280"/>
            <ac:spMk id="5" creationId="{3F290CE9-407C-4984-907D-A93687DCC7BA}"/>
          </ac:spMkLst>
        </pc:spChg>
        <pc:spChg chg="add mod">
          <ac:chgData name="Pascalle Cup" userId="acdf420d-3d1b-463e-9173-44ff0cd1b36a" providerId="ADAL" clId="{E6E7B7EE-A129-4318-AE5B-693E335D88AA}" dt="2021-02-08T18:54:41.771" v="2115" actId="1076"/>
          <ac:spMkLst>
            <pc:docMk/>
            <pc:sldMk cId="885049733" sldId="280"/>
            <ac:spMk id="6" creationId="{C3235BAF-A5AA-4C2F-B047-CB7D8411663A}"/>
          </ac:spMkLst>
        </pc:spChg>
        <pc:spChg chg="add mod">
          <ac:chgData name="Pascalle Cup" userId="acdf420d-3d1b-463e-9173-44ff0cd1b36a" providerId="ADAL" clId="{E6E7B7EE-A129-4318-AE5B-693E335D88AA}" dt="2021-02-08T18:54:47.123" v="2117" actId="1076"/>
          <ac:spMkLst>
            <pc:docMk/>
            <pc:sldMk cId="885049733" sldId="280"/>
            <ac:spMk id="7" creationId="{63D6C1F7-8557-4619-B9C9-26C73EFBECA4}"/>
          </ac:spMkLst>
        </pc:spChg>
        <pc:spChg chg="add">
          <ac:chgData name="Pascalle Cup" userId="acdf420d-3d1b-463e-9173-44ff0cd1b36a" providerId="ADAL" clId="{E6E7B7EE-A129-4318-AE5B-693E335D88AA}" dt="2021-02-08T18:51:56.224" v="2036" actId="26606"/>
          <ac:spMkLst>
            <pc:docMk/>
            <pc:sldMk cId="885049733" sldId="280"/>
            <ac:spMk id="8" creationId="{8D06CE56-3881-4ADA-8CEF-D18B02C242A3}"/>
          </ac:spMkLst>
        </pc:spChg>
        <pc:spChg chg="add">
          <ac:chgData name="Pascalle Cup" userId="acdf420d-3d1b-463e-9173-44ff0cd1b36a" providerId="ADAL" clId="{E6E7B7EE-A129-4318-AE5B-693E335D88AA}" dt="2021-02-08T18:51:56.224" v="2036" actId="26606"/>
          <ac:spMkLst>
            <pc:docMk/>
            <pc:sldMk cId="885049733" sldId="280"/>
            <ac:spMk id="10" creationId="{79F3C543-62EC-4433-9C93-A2CD8764E9B4}"/>
          </ac:spMkLst>
        </pc:spChg>
        <pc:spChg chg="add">
          <ac:chgData name="Pascalle Cup" userId="acdf420d-3d1b-463e-9173-44ff0cd1b36a" providerId="ADAL" clId="{E6E7B7EE-A129-4318-AE5B-693E335D88AA}" dt="2021-02-08T18:51:56.224" v="2036" actId="26606"/>
          <ac:spMkLst>
            <pc:docMk/>
            <pc:sldMk cId="885049733" sldId="280"/>
            <ac:spMk id="12" creationId="{68AF5748-FED8-45BA-8631-26D1D10F3246}"/>
          </ac:spMkLst>
        </pc:spChg>
        <pc:spChg chg="add">
          <ac:chgData name="Pascalle Cup" userId="acdf420d-3d1b-463e-9173-44ff0cd1b36a" providerId="ADAL" clId="{E6E7B7EE-A129-4318-AE5B-693E335D88AA}" dt="2021-02-08T18:51:56.224" v="2036" actId="26606"/>
          <ac:spMkLst>
            <pc:docMk/>
            <pc:sldMk cId="885049733" sldId="280"/>
            <ac:spMk id="14" creationId="{AF2F604E-43BE-4DC3-B983-E071523364F8}"/>
          </ac:spMkLst>
        </pc:spChg>
        <pc:spChg chg="add">
          <ac:chgData name="Pascalle Cup" userId="acdf420d-3d1b-463e-9173-44ff0cd1b36a" providerId="ADAL" clId="{E6E7B7EE-A129-4318-AE5B-693E335D88AA}" dt="2021-02-08T18:51:56.224" v="2036" actId="26606"/>
          <ac:spMkLst>
            <pc:docMk/>
            <pc:sldMk cId="885049733" sldId="280"/>
            <ac:spMk id="16" creationId="{08C9B587-E65E-4B52-B37C-ABEBB6E87928}"/>
          </ac:spMkLst>
        </pc:spChg>
        <pc:picChg chg="add mod">
          <ac:chgData name="Pascalle Cup" userId="acdf420d-3d1b-463e-9173-44ff0cd1b36a" providerId="ADAL" clId="{E6E7B7EE-A129-4318-AE5B-693E335D88AA}" dt="2021-02-08T18:54:44.523" v="2116" actId="1076"/>
          <ac:picMkLst>
            <pc:docMk/>
            <pc:sldMk cId="885049733" sldId="280"/>
            <ac:picMk id="3" creationId="{2E26AA93-350C-4BB3-8DD2-3ECE2EAB437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2/8/2021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05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2/8/2021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21251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2/8/2021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74051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A5039-BEB1-4751-A213-095731A2736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495D87D-0EC9-4E38-B016-4839F4016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AFED2E7-6C0C-4778-A10E-F22B3E1CD280}"/>
              </a:ext>
            </a:extLst>
          </p:cNvPr>
          <p:cNvSpPr>
            <a:spLocks noGrp="1"/>
          </p:cNvSpPr>
          <p:nvPr>
            <p:ph type="dt" sz="half" idx="10"/>
          </p:nvPr>
        </p:nvSpPr>
        <p:spPr/>
        <p:txBody>
          <a:bodyPr/>
          <a:lstStyle/>
          <a:p>
            <a:fld id="{F7080FE3-D4E9-4846-A30E-6DE90D94F755}" type="datetimeFigureOut">
              <a:rPr lang="nl-NL" smtClean="0"/>
              <a:t>8-2-2021</a:t>
            </a:fld>
            <a:endParaRPr lang="nl-NL"/>
          </a:p>
        </p:txBody>
      </p:sp>
      <p:sp>
        <p:nvSpPr>
          <p:cNvPr id="5" name="Tijdelijke aanduiding voor voettekst 4">
            <a:extLst>
              <a:ext uri="{FF2B5EF4-FFF2-40B4-BE49-F238E27FC236}">
                <a16:creationId xmlns:a16="http://schemas.microsoft.com/office/drawing/2014/main" id="{45906E12-EAE1-4176-9D76-CA1A4AF625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9CD400-FEED-4CF3-B7B1-67A393E198D6}"/>
              </a:ext>
            </a:extLst>
          </p:cNvPr>
          <p:cNvSpPr>
            <a:spLocks noGrp="1"/>
          </p:cNvSpPr>
          <p:nvPr>
            <p:ph type="sldNum" sz="quarter" idx="12"/>
          </p:nvPr>
        </p:nvSpPr>
        <p:spPr/>
        <p:txBody>
          <a:bodyPr/>
          <a:lstStyle/>
          <a:p>
            <a:fld id="{62BB1080-CF6B-457E-B169-1A01529A4819}" type="slidenum">
              <a:rPr lang="nl-NL" smtClean="0"/>
              <a:t>‹nr.›</a:t>
            </a:fld>
            <a:endParaRPr lang="nl-NL"/>
          </a:p>
        </p:txBody>
      </p:sp>
    </p:spTree>
    <p:extLst>
      <p:ext uri="{BB962C8B-B14F-4D97-AF65-F5344CB8AC3E}">
        <p14:creationId xmlns:p14="http://schemas.microsoft.com/office/powerpoint/2010/main" val="574065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8-2-2021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86955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2/8/2021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87738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2/8/2021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58600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2/8/2021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07792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2/8/2021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21146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2/8/2021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762522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2/8/2021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84234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2/8/2021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29745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2/8/2021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80487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2/8/2021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160586738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73"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9A2404E-463E-4E2A-A40F-EE6E332E0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5FF4B35-7D1D-4203-A117-17CE1D5F4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1E5715-7853-4AE0-AE05-E07196698B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80FE3-D4E9-4846-A30E-6DE90D94F755}" type="datetimeFigureOut">
              <a:rPr lang="nl-NL" smtClean="0"/>
              <a:t>8-2-2021</a:t>
            </a:fld>
            <a:endParaRPr lang="nl-NL"/>
          </a:p>
        </p:txBody>
      </p:sp>
      <p:sp>
        <p:nvSpPr>
          <p:cNvPr id="5" name="Tijdelijke aanduiding voor voettekst 4">
            <a:extLst>
              <a:ext uri="{FF2B5EF4-FFF2-40B4-BE49-F238E27FC236}">
                <a16:creationId xmlns:a16="http://schemas.microsoft.com/office/drawing/2014/main" id="{A10D3A27-0E44-47A2-820B-CCD5E3744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E4C2F3B-AEBA-4630-B036-4CA5606AC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B1080-CF6B-457E-B169-1A01529A4819}" type="slidenum">
              <a:rPr lang="nl-NL" smtClean="0"/>
              <a:t>‹nr.›</a:t>
            </a:fld>
            <a:endParaRPr lang="nl-NL"/>
          </a:p>
        </p:txBody>
      </p:sp>
    </p:spTree>
    <p:extLst>
      <p:ext uri="{BB962C8B-B14F-4D97-AF65-F5344CB8AC3E}">
        <p14:creationId xmlns:p14="http://schemas.microsoft.com/office/powerpoint/2010/main" val="241644312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t>8-2-2021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t>‹nr.›</a:t>
            </a:fld>
            <a:endParaRPr lang="nl-NL"/>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760744"/>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aandeslagmetdeomgevingswet.nl/regelgeving/stelsel-omgevingswet/omgevingswet-in-ontwikkeling/hoofdlijnen-omgevingswet/animatie-omgevingswet-2022/"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fbeelding met buiten, spoor, stad, weg&#10;&#10;Automatisch gegenereerde beschrijving">
            <a:extLst>
              <a:ext uri="{FF2B5EF4-FFF2-40B4-BE49-F238E27FC236}">
                <a16:creationId xmlns:a16="http://schemas.microsoft.com/office/drawing/2014/main" id="{48AB9484-51AF-4ABB-A59C-87CECB4C29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EA605E7-27E7-4CC4-B568-7AB81D0FD480}"/>
              </a:ext>
            </a:extLst>
          </p:cNvPr>
          <p:cNvSpPr>
            <a:spLocks noGrp="1"/>
          </p:cNvSpPr>
          <p:nvPr>
            <p:ph type="ctrTitle"/>
          </p:nvPr>
        </p:nvSpPr>
        <p:spPr>
          <a:xfrm>
            <a:off x="404553" y="3091928"/>
            <a:ext cx="9078562" cy="2387600"/>
          </a:xfrm>
        </p:spPr>
        <p:txBody>
          <a:bodyPr>
            <a:normAutofit/>
          </a:bodyPr>
          <a:lstStyle/>
          <a:p>
            <a:r>
              <a:rPr lang="nl-NL" sz="6600">
                <a:solidFill>
                  <a:schemeClr val="bg1"/>
                </a:solidFill>
              </a:rPr>
              <a:t>Stad en wijk </a:t>
            </a:r>
          </a:p>
        </p:txBody>
      </p:sp>
      <p:sp>
        <p:nvSpPr>
          <p:cNvPr id="3" name="Ondertitel 2">
            <a:extLst>
              <a:ext uri="{FF2B5EF4-FFF2-40B4-BE49-F238E27FC236}">
                <a16:creationId xmlns:a16="http://schemas.microsoft.com/office/drawing/2014/main" id="{58786F04-3498-4C9A-ADAE-E71604006B67}"/>
              </a:ext>
            </a:extLst>
          </p:cNvPr>
          <p:cNvSpPr>
            <a:spLocks noGrp="1"/>
          </p:cNvSpPr>
          <p:nvPr>
            <p:ph type="subTitle" idx="1"/>
          </p:nvPr>
        </p:nvSpPr>
        <p:spPr>
          <a:xfrm>
            <a:off x="404553" y="5551469"/>
            <a:ext cx="9078562" cy="592975"/>
          </a:xfrm>
        </p:spPr>
        <p:txBody>
          <a:bodyPr anchor="ctr">
            <a:normAutofit/>
          </a:bodyPr>
          <a:lstStyle/>
          <a:p>
            <a:r>
              <a:rPr lang="nl-NL" dirty="0">
                <a:solidFill>
                  <a:schemeClr val="bg1"/>
                </a:solidFill>
              </a:rPr>
              <a:t>Lj2 p3 les 2 van maandag 9-2-2021</a:t>
            </a:r>
          </a:p>
        </p:txBody>
      </p:sp>
    </p:spTree>
    <p:extLst>
      <p:ext uri="{BB962C8B-B14F-4D97-AF65-F5344CB8AC3E}">
        <p14:creationId xmlns:p14="http://schemas.microsoft.com/office/powerpoint/2010/main" val="991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E5CE58C-5ECF-4E09-9335-A255DBF3FC28}"/>
              </a:ext>
            </a:extLst>
          </p:cNvPr>
          <p:cNvSpPr txBox="1"/>
          <p:nvPr/>
        </p:nvSpPr>
        <p:spPr>
          <a:xfrm>
            <a:off x="723900" y="505241"/>
            <a:ext cx="10239375" cy="584775"/>
          </a:xfrm>
          <a:prstGeom prst="rect">
            <a:avLst/>
          </a:prstGeom>
          <a:solidFill>
            <a:schemeClr val="accent2"/>
          </a:solidFill>
        </p:spPr>
        <p:txBody>
          <a:bodyPr wrap="square" rtlCol="0">
            <a:spAutoFit/>
          </a:bodyPr>
          <a:lstStyle/>
          <a:p>
            <a:r>
              <a:rPr lang="nl-NL" sz="3200" dirty="0"/>
              <a:t>Fysieke leefomgeving </a:t>
            </a:r>
          </a:p>
        </p:txBody>
      </p:sp>
      <p:sp>
        <p:nvSpPr>
          <p:cNvPr id="6" name="Tekstvak 5">
            <a:extLst>
              <a:ext uri="{FF2B5EF4-FFF2-40B4-BE49-F238E27FC236}">
                <a16:creationId xmlns:a16="http://schemas.microsoft.com/office/drawing/2014/main" id="{046029AB-BB03-4634-AE3B-4C34F503CEE8}"/>
              </a:ext>
            </a:extLst>
          </p:cNvPr>
          <p:cNvSpPr txBox="1"/>
          <p:nvPr/>
        </p:nvSpPr>
        <p:spPr>
          <a:xfrm>
            <a:off x="723899" y="1623536"/>
            <a:ext cx="10239375" cy="923330"/>
          </a:xfrm>
          <a:prstGeom prst="rect">
            <a:avLst/>
          </a:prstGeom>
          <a:noFill/>
        </p:spPr>
        <p:txBody>
          <a:bodyPr wrap="square">
            <a:spAutoFit/>
          </a:bodyPr>
          <a:lstStyle/>
          <a:p>
            <a:r>
              <a:rPr lang="nl-NL" b="0" i="0" dirty="0">
                <a:solidFill>
                  <a:srgbClr val="626262"/>
                </a:solidFill>
                <a:effectLst/>
              </a:rPr>
              <a:t>De ‘fysieke leefomgeving’ staat voor datgene wat je ziet, voelt en ruikt. Dat zijn bijvoorbeeld gebouwen, wegen, parken, een schone lucht, sloten, rivieren, bossen, enzovoort. Het begrip gaat dus over van alles; een compleet en complex plaatje. </a:t>
            </a:r>
            <a:endParaRPr lang="nl-NL" dirty="0"/>
          </a:p>
        </p:txBody>
      </p:sp>
      <p:sp>
        <p:nvSpPr>
          <p:cNvPr id="8" name="Tekstvak 7">
            <a:extLst>
              <a:ext uri="{FF2B5EF4-FFF2-40B4-BE49-F238E27FC236}">
                <a16:creationId xmlns:a16="http://schemas.microsoft.com/office/drawing/2014/main" id="{CED62D99-23CC-47A5-A939-2488BAEF3BFB}"/>
              </a:ext>
            </a:extLst>
          </p:cNvPr>
          <p:cNvSpPr txBox="1"/>
          <p:nvPr/>
        </p:nvSpPr>
        <p:spPr>
          <a:xfrm>
            <a:off x="790574" y="3080386"/>
            <a:ext cx="9972675" cy="369332"/>
          </a:xfrm>
          <a:prstGeom prst="rect">
            <a:avLst/>
          </a:prstGeom>
          <a:noFill/>
        </p:spPr>
        <p:txBody>
          <a:bodyPr wrap="square">
            <a:spAutoFit/>
          </a:bodyPr>
          <a:lstStyle/>
          <a:p>
            <a:r>
              <a:rPr lang="nl-NL" dirty="0"/>
              <a:t>https://www.omgevingswetinbrabant.nl/verhalen/fysieke-leefomgeving/</a:t>
            </a:r>
          </a:p>
        </p:txBody>
      </p:sp>
      <p:sp>
        <p:nvSpPr>
          <p:cNvPr id="10" name="Tekstvak 9">
            <a:extLst>
              <a:ext uri="{FF2B5EF4-FFF2-40B4-BE49-F238E27FC236}">
                <a16:creationId xmlns:a16="http://schemas.microsoft.com/office/drawing/2014/main" id="{04F2486A-6247-4B3A-BD1F-4D59F063630F}"/>
              </a:ext>
            </a:extLst>
          </p:cNvPr>
          <p:cNvSpPr txBox="1"/>
          <p:nvPr/>
        </p:nvSpPr>
        <p:spPr>
          <a:xfrm>
            <a:off x="790574" y="3767436"/>
            <a:ext cx="10172700" cy="1754326"/>
          </a:xfrm>
          <a:prstGeom prst="rect">
            <a:avLst/>
          </a:prstGeom>
          <a:noFill/>
        </p:spPr>
        <p:txBody>
          <a:bodyPr wrap="square">
            <a:spAutoFit/>
          </a:bodyPr>
          <a:lstStyle/>
          <a:p>
            <a:r>
              <a:rPr lang="nl-NL" b="0" i="0" dirty="0">
                <a:solidFill>
                  <a:srgbClr val="626262"/>
                </a:solidFill>
                <a:effectLst/>
              </a:rPr>
              <a:t>Fysieke leefomgeving is een breed begrip, maar de ‘sociale omgeving’ valt er bijvoorbeeld niet onder. De ‘sociale leefomgeving’ omvat onder andere verenigingen, goede contacten in de buurt en mantelzorg. Hoewel dit vaak minder zichtbaar is, hangen de sociale en fysieke leefomgeving sterk samen. Zo is het fijner wonen in een veilige wijk en nodigen bankjes in een park uit tot gesprekken tussen buren. Een fijne sociale leefomgeving is dus ook een belangrijk doel van de omgevingsvisie!</a:t>
            </a:r>
            <a:endParaRPr lang="nl-NL" dirty="0"/>
          </a:p>
        </p:txBody>
      </p:sp>
      <p:sp>
        <p:nvSpPr>
          <p:cNvPr id="11" name="Tekstvak 10">
            <a:extLst>
              <a:ext uri="{FF2B5EF4-FFF2-40B4-BE49-F238E27FC236}">
                <a16:creationId xmlns:a16="http://schemas.microsoft.com/office/drawing/2014/main" id="{6FBD02FB-DD01-4793-B59E-231410F69785}"/>
              </a:ext>
            </a:extLst>
          </p:cNvPr>
          <p:cNvSpPr txBox="1"/>
          <p:nvPr/>
        </p:nvSpPr>
        <p:spPr>
          <a:xfrm>
            <a:off x="790574" y="6076950"/>
            <a:ext cx="4248151" cy="380584"/>
          </a:xfrm>
          <a:prstGeom prst="rect">
            <a:avLst/>
          </a:prstGeom>
          <a:solidFill>
            <a:schemeClr val="accent1">
              <a:lumMod val="20000"/>
              <a:lumOff val="80000"/>
            </a:schemeClr>
          </a:solidFill>
        </p:spPr>
        <p:txBody>
          <a:bodyPr wrap="square" rtlCol="0">
            <a:spAutoFit/>
          </a:bodyPr>
          <a:lstStyle/>
          <a:p>
            <a:r>
              <a:rPr lang="nl-NL" dirty="0"/>
              <a:t>Bron = Provincie Noord-Brabant</a:t>
            </a:r>
          </a:p>
        </p:txBody>
      </p:sp>
    </p:spTree>
    <p:extLst>
      <p:ext uri="{BB962C8B-B14F-4D97-AF65-F5344CB8AC3E}">
        <p14:creationId xmlns:p14="http://schemas.microsoft.com/office/powerpoint/2010/main" val="33093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39089F7-67AA-49C9-B686-5D51B4A3E5E2}"/>
              </a:ext>
            </a:extLst>
          </p:cNvPr>
          <p:cNvSpPr txBox="1"/>
          <p:nvPr/>
        </p:nvSpPr>
        <p:spPr>
          <a:xfrm>
            <a:off x="895067" y="988665"/>
            <a:ext cx="10039350" cy="400110"/>
          </a:xfrm>
          <a:prstGeom prst="rect">
            <a:avLst/>
          </a:prstGeom>
          <a:noFill/>
        </p:spPr>
        <p:txBody>
          <a:bodyPr wrap="square" rtlCol="0">
            <a:spAutoFit/>
          </a:bodyPr>
          <a:lstStyle/>
          <a:p>
            <a:r>
              <a:rPr lang="nl-NL" sz="2000" dirty="0"/>
              <a:t>Fysiek is dus breed en overstijgt allerlei disciplines en vakgebieden: </a:t>
            </a:r>
          </a:p>
        </p:txBody>
      </p:sp>
      <p:pic>
        <p:nvPicPr>
          <p:cNvPr id="4" name="Picture 2" descr="Wat vraagt de nieuwe Omgevingswet van de afstemming tussen ruimte en  mobiliteit? - CROW">
            <a:extLst>
              <a:ext uri="{FF2B5EF4-FFF2-40B4-BE49-F238E27FC236}">
                <a16:creationId xmlns:a16="http://schemas.microsoft.com/office/drawing/2014/main" id="{9BE51FBC-8426-4314-9A92-3BBB5AD58D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203"/>
          <a:stretch/>
        </p:blipFill>
        <p:spPr bwMode="auto">
          <a:xfrm>
            <a:off x="895067" y="1851106"/>
            <a:ext cx="10201910" cy="3818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932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67793FF-2F59-4183-A086-25B0128C9E99}"/>
              </a:ext>
            </a:extLst>
          </p:cNvPr>
          <p:cNvSpPr txBox="1"/>
          <p:nvPr/>
        </p:nvSpPr>
        <p:spPr>
          <a:xfrm>
            <a:off x="1178560" y="1028343"/>
            <a:ext cx="4913630" cy="4955203"/>
          </a:xfrm>
          <a:prstGeom prst="rect">
            <a:avLst/>
          </a:prstGeom>
          <a:solidFill>
            <a:schemeClr val="accent1">
              <a:lumMod val="20000"/>
              <a:lumOff val="80000"/>
            </a:schemeClr>
          </a:solidFill>
        </p:spPr>
        <p:txBody>
          <a:bodyPr wrap="square" rtlCol="0">
            <a:spAutoFit/>
          </a:bodyPr>
          <a:lstStyle/>
          <a:p>
            <a:r>
              <a:rPr lang="nl-NL" sz="2800" b="1" dirty="0"/>
              <a:t>Even surfen! </a:t>
            </a:r>
          </a:p>
          <a:p>
            <a:endParaRPr lang="nl-NL" dirty="0"/>
          </a:p>
          <a:p>
            <a:r>
              <a:rPr lang="nl-NL" dirty="0"/>
              <a:t>Bente</a:t>
            </a:r>
          </a:p>
          <a:p>
            <a:r>
              <a:rPr lang="nl-NL" dirty="0"/>
              <a:t>Tygo  </a:t>
            </a:r>
          </a:p>
          <a:p>
            <a:endParaRPr lang="nl-NL" dirty="0"/>
          </a:p>
          <a:p>
            <a:r>
              <a:rPr lang="nl-NL" dirty="0"/>
              <a:t>Amy</a:t>
            </a:r>
          </a:p>
          <a:p>
            <a:r>
              <a:rPr lang="nl-NL" dirty="0"/>
              <a:t>Ivar</a:t>
            </a:r>
          </a:p>
          <a:p>
            <a:endParaRPr lang="nl-NL" dirty="0"/>
          </a:p>
          <a:p>
            <a:r>
              <a:rPr lang="nl-NL" dirty="0"/>
              <a:t>Noah</a:t>
            </a:r>
          </a:p>
          <a:p>
            <a:r>
              <a:rPr lang="nl-NL" dirty="0"/>
              <a:t>Lieke</a:t>
            </a:r>
          </a:p>
          <a:p>
            <a:endParaRPr lang="nl-NL" dirty="0"/>
          </a:p>
          <a:p>
            <a:r>
              <a:rPr lang="nl-NL" dirty="0"/>
              <a:t>Inge</a:t>
            </a:r>
          </a:p>
          <a:p>
            <a:r>
              <a:rPr lang="nl-NL" dirty="0"/>
              <a:t>Febe</a:t>
            </a:r>
          </a:p>
          <a:p>
            <a:endParaRPr lang="nl-NL" dirty="0"/>
          </a:p>
          <a:p>
            <a:r>
              <a:rPr lang="nl-NL" dirty="0"/>
              <a:t>Niels </a:t>
            </a:r>
          </a:p>
          <a:p>
            <a:r>
              <a:rPr lang="nl-NL" dirty="0"/>
              <a:t>Lody</a:t>
            </a:r>
          </a:p>
          <a:p>
            <a:endParaRPr lang="nl-NL" dirty="0"/>
          </a:p>
        </p:txBody>
      </p:sp>
      <p:sp>
        <p:nvSpPr>
          <p:cNvPr id="4" name="Tekstvak 3">
            <a:extLst>
              <a:ext uri="{FF2B5EF4-FFF2-40B4-BE49-F238E27FC236}">
                <a16:creationId xmlns:a16="http://schemas.microsoft.com/office/drawing/2014/main" id="{D5E4ECAB-811F-4A9B-BB4A-1E7DCDC4A390}"/>
              </a:ext>
            </a:extLst>
          </p:cNvPr>
          <p:cNvSpPr txBox="1"/>
          <p:nvPr/>
        </p:nvSpPr>
        <p:spPr>
          <a:xfrm>
            <a:off x="1957387" y="1859339"/>
            <a:ext cx="4744720" cy="3970318"/>
          </a:xfrm>
          <a:prstGeom prst="rect">
            <a:avLst/>
          </a:prstGeom>
          <a:noFill/>
        </p:spPr>
        <p:txBody>
          <a:bodyPr wrap="square" rtlCol="0">
            <a:spAutoFit/>
          </a:bodyPr>
          <a:lstStyle/>
          <a:p>
            <a:r>
              <a:rPr lang="nl-NL" dirty="0"/>
              <a:t>Natuur </a:t>
            </a:r>
          </a:p>
          <a:p>
            <a:endParaRPr lang="nl-NL" dirty="0"/>
          </a:p>
          <a:p>
            <a:endParaRPr lang="nl-NL" dirty="0"/>
          </a:p>
          <a:p>
            <a:r>
              <a:rPr lang="nl-NL" dirty="0"/>
              <a:t>Ruimtelijke ordening &amp; bouwen  </a:t>
            </a:r>
          </a:p>
          <a:p>
            <a:endParaRPr lang="nl-NL" dirty="0"/>
          </a:p>
          <a:p>
            <a:endParaRPr lang="nl-NL" dirty="0"/>
          </a:p>
          <a:p>
            <a:r>
              <a:rPr lang="nl-NL" dirty="0"/>
              <a:t>Infra </a:t>
            </a:r>
          </a:p>
          <a:p>
            <a:endParaRPr lang="nl-NL" dirty="0"/>
          </a:p>
          <a:p>
            <a:endParaRPr lang="nl-NL" dirty="0"/>
          </a:p>
          <a:p>
            <a:r>
              <a:rPr lang="nl-NL" dirty="0"/>
              <a:t>Water &amp; milieu </a:t>
            </a:r>
          </a:p>
          <a:p>
            <a:endParaRPr lang="nl-NL" dirty="0"/>
          </a:p>
          <a:p>
            <a:endParaRPr lang="nl-NL" dirty="0"/>
          </a:p>
          <a:p>
            <a:r>
              <a:rPr lang="nl-NL" dirty="0"/>
              <a:t>Cultuur historie </a:t>
            </a:r>
          </a:p>
          <a:p>
            <a:endParaRPr lang="nl-NL" dirty="0"/>
          </a:p>
        </p:txBody>
      </p:sp>
      <p:sp>
        <p:nvSpPr>
          <p:cNvPr id="7" name="Tekstvak 6">
            <a:extLst>
              <a:ext uri="{FF2B5EF4-FFF2-40B4-BE49-F238E27FC236}">
                <a16:creationId xmlns:a16="http://schemas.microsoft.com/office/drawing/2014/main" id="{1F9BE21D-7745-435D-AF6D-EF2ECC54B3BD}"/>
              </a:ext>
            </a:extLst>
          </p:cNvPr>
          <p:cNvSpPr txBox="1"/>
          <p:nvPr/>
        </p:nvSpPr>
        <p:spPr>
          <a:xfrm>
            <a:off x="6156324" y="2733932"/>
            <a:ext cx="5819775" cy="2308324"/>
          </a:xfrm>
          <a:prstGeom prst="rect">
            <a:avLst/>
          </a:prstGeom>
          <a:noFill/>
        </p:spPr>
        <p:txBody>
          <a:bodyPr wrap="square">
            <a:spAutoFit/>
          </a:bodyPr>
          <a:lstStyle/>
          <a:p>
            <a:r>
              <a:rPr lang="nl-NL" sz="1800" b="1" dirty="0"/>
              <a:t>1. Wat betekent dit begrip?</a:t>
            </a:r>
          </a:p>
          <a:p>
            <a:r>
              <a:rPr lang="nl-NL" sz="1800" b="1" dirty="0"/>
              <a:t>2. Noem een aantal voorbeelden </a:t>
            </a:r>
          </a:p>
          <a:p>
            <a:r>
              <a:rPr lang="nl-NL" sz="1800" b="1" dirty="0"/>
              <a:t>3. Geef een aantal specifieke voorbeelden op wijkniveau </a:t>
            </a:r>
          </a:p>
          <a:p>
            <a:endParaRPr lang="nl-NL" b="1" dirty="0"/>
          </a:p>
          <a:p>
            <a:endParaRPr lang="nl-NL" sz="1800" b="1" dirty="0"/>
          </a:p>
          <a:p>
            <a:r>
              <a:rPr lang="nl-NL" b="1" dirty="0">
                <a:solidFill>
                  <a:srgbClr val="0070C0"/>
                </a:solidFill>
              </a:rPr>
              <a:t>&gt; Heb alles gekeken en met blauw aangevuld en dik gemaakt wat echt de essentie is</a:t>
            </a:r>
            <a:endParaRPr lang="nl-NL" sz="1800" b="1" dirty="0">
              <a:solidFill>
                <a:srgbClr val="0070C0"/>
              </a:solidFill>
            </a:endParaRPr>
          </a:p>
        </p:txBody>
      </p:sp>
    </p:spTree>
    <p:extLst>
      <p:ext uri="{BB962C8B-B14F-4D97-AF65-F5344CB8AC3E}">
        <p14:creationId xmlns:p14="http://schemas.microsoft.com/office/powerpoint/2010/main" val="27077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A02925D-81C4-4A3C-B620-1B2366E70EA5}"/>
              </a:ext>
            </a:extLst>
          </p:cNvPr>
          <p:cNvSpPr txBox="1"/>
          <p:nvPr/>
        </p:nvSpPr>
        <p:spPr>
          <a:xfrm>
            <a:off x="1228725" y="872252"/>
            <a:ext cx="9429750" cy="2400657"/>
          </a:xfrm>
          <a:prstGeom prst="rect">
            <a:avLst/>
          </a:prstGeom>
          <a:noFill/>
        </p:spPr>
        <p:txBody>
          <a:bodyPr wrap="square">
            <a:spAutoFit/>
          </a:bodyPr>
          <a:lstStyle/>
          <a:p>
            <a:r>
              <a:rPr lang="nl-NL" sz="2400" b="1" dirty="0">
                <a:solidFill>
                  <a:schemeClr val="accent1"/>
                </a:solidFill>
              </a:rPr>
              <a:t>Complex</a:t>
            </a:r>
            <a:endParaRPr lang="nl-NL" sz="2400" b="1" i="0" dirty="0">
              <a:solidFill>
                <a:schemeClr val="accent1"/>
              </a:solidFill>
              <a:effectLst/>
            </a:endParaRPr>
          </a:p>
          <a:p>
            <a:r>
              <a:rPr lang="nl-NL" b="0" i="0" dirty="0">
                <a:effectLst/>
              </a:rPr>
              <a:t>De opgaven in de fysieke leefomgeving </a:t>
            </a:r>
            <a:r>
              <a:rPr lang="nl-NL" b="1" i="0" dirty="0">
                <a:effectLst/>
              </a:rPr>
              <a:t>zijn divers </a:t>
            </a:r>
            <a:r>
              <a:rPr lang="nl-NL" b="0" i="0" dirty="0">
                <a:effectLst/>
              </a:rPr>
              <a:t>en weerbarstig. Het betreft </a:t>
            </a:r>
            <a:r>
              <a:rPr lang="nl-NL" b="1" i="0" dirty="0">
                <a:effectLst/>
              </a:rPr>
              <a:t>maatschappelijke vraagstukken </a:t>
            </a:r>
            <a:r>
              <a:rPr lang="nl-NL" b="0" i="0" dirty="0">
                <a:effectLst/>
              </a:rPr>
              <a:t>die niet puur vanuit één beleidsterrein kunnen worden aangepakt. Economie, ruimte, water, mobiliteit, energie en leefbaarheid zijn nauw met elkaar verbonden. Ingrepen in het ene deelterrein werken door in het andere. Elk deelterrein heeft een </a:t>
            </a:r>
            <a:r>
              <a:rPr lang="nl-NL" b="1" i="0" dirty="0">
                <a:effectLst/>
              </a:rPr>
              <a:t>eigen uitvoeringspraktijk en wijze van financiering</a:t>
            </a:r>
            <a:r>
              <a:rPr lang="nl-NL" b="0" i="0" dirty="0">
                <a:effectLst/>
              </a:rPr>
              <a:t>. Bovendien zijn op elk terrein </a:t>
            </a:r>
            <a:r>
              <a:rPr lang="nl-NL" b="1" i="0" dirty="0">
                <a:effectLst/>
              </a:rPr>
              <a:t>verschillende actoren met verschillende belangen </a:t>
            </a:r>
            <a:r>
              <a:rPr lang="nl-NL" b="0" i="0" dirty="0">
                <a:effectLst/>
              </a:rPr>
              <a:t>actief.</a:t>
            </a:r>
            <a:endParaRPr lang="nl-NL" dirty="0"/>
          </a:p>
        </p:txBody>
      </p:sp>
      <p:sp>
        <p:nvSpPr>
          <p:cNvPr id="5" name="Tekstvak 4">
            <a:extLst>
              <a:ext uri="{FF2B5EF4-FFF2-40B4-BE49-F238E27FC236}">
                <a16:creationId xmlns:a16="http://schemas.microsoft.com/office/drawing/2014/main" id="{7A463BD6-125E-4B59-AAFF-E8E2F1AA0262}"/>
              </a:ext>
            </a:extLst>
          </p:cNvPr>
          <p:cNvSpPr txBox="1"/>
          <p:nvPr/>
        </p:nvSpPr>
        <p:spPr>
          <a:xfrm>
            <a:off x="1228725" y="3632717"/>
            <a:ext cx="9429749" cy="1846659"/>
          </a:xfrm>
          <a:prstGeom prst="rect">
            <a:avLst/>
          </a:prstGeom>
          <a:noFill/>
        </p:spPr>
        <p:txBody>
          <a:bodyPr wrap="square">
            <a:spAutoFit/>
          </a:bodyPr>
          <a:lstStyle/>
          <a:p>
            <a:pPr algn="l"/>
            <a:r>
              <a:rPr lang="nl-NL" sz="2400" b="1" i="0" u="none" strike="noStrike" dirty="0">
                <a:solidFill>
                  <a:schemeClr val="accent1"/>
                </a:solidFill>
                <a:effectLst/>
              </a:rPr>
              <a:t>Samenwerking</a:t>
            </a:r>
          </a:p>
          <a:p>
            <a:pPr algn="l"/>
            <a:r>
              <a:rPr lang="nl-NL" b="0" i="0" dirty="0">
                <a:effectLst/>
              </a:rPr>
              <a:t>Complexe vraagstukken binnen de fysieke leefomgeving vragen om </a:t>
            </a:r>
            <a:r>
              <a:rPr lang="nl-NL" b="1" i="0" dirty="0">
                <a:effectLst/>
              </a:rPr>
              <a:t>coalities, veelal tussen zowel publieke als private partijen. </a:t>
            </a:r>
            <a:r>
              <a:rPr lang="nl-NL" b="0" i="0" dirty="0">
                <a:effectLst/>
              </a:rPr>
              <a:t>Maar ook om een grondige probleem- en stakeholderanalyse. Om tot </a:t>
            </a:r>
            <a:r>
              <a:rPr lang="nl-NL" b="1" i="0" dirty="0">
                <a:effectLst/>
              </a:rPr>
              <a:t>duurzame oplossingen </a:t>
            </a:r>
            <a:r>
              <a:rPr lang="nl-NL" b="0" i="0" dirty="0">
                <a:effectLst/>
              </a:rPr>
              <a:t>te komen is het bovendien van belang te werken vanuit een gezamenlijke visie, een integraal plan en bijbehorend financieringsmodel.</a:t>
            </a:r>
          </a:p>
        </p:txBody>
      </p:sp>
    </p:spTree>
    <p:extLst>
      <p:ext uri="{BB962C8B-B14F-4D97-AF65-F5344CB8AC3E}">
        <p14:creationId xmlns:p14="http://schemas.microsoft.com/office/powerpoint/2010/main" val="4566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c 23">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63BD094-F663-493B-BAAC-65E3F6E2533B}"/>
              </a:ext>
            </a:extLst>
          </p:cNvPr>
          <p:cNvSpPr>
            <a:spLocks noGrp="1"/>
          </p:cNvSpPr>
          <p:nvPr>
            <p:ph type="ctrTitle"/>
          </p:nvPr>
        </p:nvSpPr>
        <p:spPr>
          <a:xfrm>
            <a:off x="892818" y="1370171"/>
            <a:ext cx="5085580" cy="2387600"/>
          </a:xfrm>
        </p:spPr>
        <p:txBody>
          <a:bodyPr>
            <a:normAutofit/>
          </a:bodyPr>
          <a:lstStyle/>
          <a:p>
            <a:pPr algn="l"/>
            <a:r>
              <a:rPr lang="nl-NL" dirty="0">
                <a:solidFill>
                  <a:schemeClr val="bg1"/>
                </a:solidFill>
              </a:rPr>
              <a:t>	</a:t>
            </a:r>
          </a:p>
        </p:txBody>
      </p:sp>
      <p:sp>
        <p:nvSpPr>
          <p:cNvPr id="26" name="Oval 25">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1891AFE3-2769-4359-A580-12D074AE52AC}"/>
              </a:ext>
            </a:extLst>
          </p:cNvPr>
          <p:cNvPicPr>
            <a:picLocks noChangeAspect="1"/>
          </p:cNvPicPr>
          <p:nvPr/>
        </p:nvPicPr>
        <p:blipFill rotWithShape="1">
          <a:blip r:embed="rId2"/>
          <a:srcRect r="2" b="2"/>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8" name="Rectangle 27">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29ABBC61-B4C4-499E-865E-2C073ECCB310}"/>
              </a:ext>
            </a:extLst>
          </p:cNvPr>
          <p:cNvSpPr txBox="1"/>
          <p:nvPr/>
        </p:nvSpPr>
        <p:spPr>
          <a:xfrm>
            <a:off x="1286588" y="1606639"/>
            <a:ext cx="3616960" cy="769441"/>
          </a:xfrm>
          <a:prstGeom prst="rect">
            <a:avLst/>
          </a:prstGeom>
          <a:noFill/>
        </p:spPr>
        <p:txBody>
          <a:bodyPr wrap="square" rtlCol="0">
            <a:spAutoFit/>
          </a:bodyPr>
          <a:lstStyle/>
          <a:p>
            <a:r>
              <a:rPr lang="nl-NL" sz="4400" dirty="0">
                <a:solidFill>
                  <a:schemeClr val="bg1"/>
                </a:solidFill>
              </a:rPr>
              <a:t>Omgevingswet</a:t>
            </a:r>
          </a:p>
        </p:txBody>
      </p:sp>
      <p:sp>
        <p:nvSpPr>
          <p:cNvPr id="3" name="Tekstvak 2">
            <a:extLst>
              <a:ext uri="{FF2B5EF4-FFF2-40B4-BE49-F238E27FC236}">
                <a16:creationId xmlns:a16="http://schemas.microsoft.com/office/drawing/2014/main" id="{89B71159-7129-4EBE-884A-F8FE4736D963}"/>
              </a:ext>
            </a:extLst>
          </p:cNvPr>
          <p:cNvSpPr txBox="1"/>
          <p:nvPr/>
        </p:nvSpPr>
        <p:spPr>
          <a:xfrm>
            <a:off x="896257" y="4044043"/>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https://aandeslagmetdeomgevingswet.nl/regelgeving/stelsel-omgevingswet/omgevingswet-in-ontwikkeling/hoofdlijnen-omgevingswet/animatie-omgevingswet-2022/</a:t>
            </a:r>
            <a:r>
              <a:rPr lang="en-US" dirty="0"/>
              <a:t> </a:t>
            </a:r>
            <a:endParaRPr lang="nl-NL"/>
          </a:p>
        </p:txBody>
      </p:sp>
    </p:spTree>
    <p:extLst>
      <p:ext uri="{BB962C8B-B14F-4D97-AF65-F5344CB8AC3E}">
        <p14:creationId xmlns:p14="http://schemas.microsoft.com/office/powerpoint/2010/main" val="13422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1C823E05-AF98-45EA-8E33-F36006091EB2}"/>
              </a:ext>
            </a:extLst>
          </p:cNvPr>
          <p:cNvSpPr txBox="1"/>
          <p:nvPr/>
        </p:nvSpPr>
        <p:spPr>
          <a:xfrm>
            <a:off x="506889" y="2074863"/>
            <a:ext cx="4023360" cy="3204134"/>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800" dirty="0">
                <a:latin typeface="+mj-lt"/>
                <a:ea typeface="+mj-ea"/>
                <a:cs typeface="+mj-cs"/>
              </a:rPr>
              <a:t>Even wat </a:t>
            </a:r>
            <a:r>
              <a:rPr lang="en-US" sz="4800" dirty="0" err="1">
                <a:latin typeface="+mj-lt"/>
                <a:ea typeface="+mj-ea"/>
                <a:cs typeface="+mj-cs"/>
              </a:rPr>
              <a:t>uitzoeken</a:t>
            </a:r>
            <a:r>
              <a:rPr lang="en-US" sz="4800" dirty="0">
                <a:latin typeface="+mj-lt"/>
                <a:ea typeface="+mj-ea"/>
                <a:cs typeface="+mj-cs"/>
              </a:rPr>
              <a:t>:</a:t>
            </a:r>
          </a:p>
          <a:p>
            <a:pPr>
              <a:lnSpc>
                <a:spcPct val="90000"/>
              </a:lnSpc>
              <a:spcBef>
                <a:spcPct val="0"/>
              </a:spcBef>
              <a:spcAft>
                <a:spcPts val="600"/>
              </a:spcAft>
            </a:pPr>
            <a:r>
              <a:rPr lang="en-US" sz="4800" dirty="0" err="1">
                <a:latin typeface="+mj-lt"/>
                <a:ea typeface="+mj-ea"/>
                <a:cs typeface="+mj-cs"/>
              </a:rPr>
              <a:t>waar</a:t>
            </a:r>
            <a:r>
              <a:rPr lang="en-US" sz="4800" dirty="0">
                <a:latin typeface="+mj-lt"/>
                <a:ea typeface="+mj-ea"/>
                <a:cs typeface="+mj-cs"/>
              </a:rPr>
              <a:t> </a:t>
            </a:r>
            <a:r>
              <a:rPr lang="en-US" sz="4800" dirty="0" err="1">
                <a:latin typeface="+mj-lt"/>
                <a:ea typeface="+mj-ea"/>
                <a:cs typeface="+mj-cs"/>
              </a:rPr>
              <a:t>staan</a:t>
            </a:r>
            <a:r>
              <a:rPr lang="en-US" sz="4800" dirty="0">
                <a:latin typeface="+mj-lt"/>
                <a:ea typeface="+mj-ea"/>
                <a:cs typeface="+mj-cs"/>
              </a:rPr>
              <a:t> </a:t>
            </a:r>
            <a:r>
              <a:rPr lang="en-US" sz="4800" dirty="0" err="1">
                <a:latin typeface="+mj-lt"/>
                <a:ea typeface="+mj-ea"/>
                <a:cs typeface="+mj-cs"/>
              </a:rPr>
              <a:t>deze</a:t>
            </a:r>
            <a:r>
              <a:rPr lang="en-US" sz="4800" dirty="0">
                <a:latin typeface="+mj-lt"/>
                <a:ea typeface="+mj-ea"/>
                <a:cs typeface="+mj-cs"/>
              </a:rPr>
              <a:t> </a:t>
            </a:r>
            <a:r>
              <a:rPr lang="en-US" sz="4800" dirty="0" err="1">
                <a:latin typeface="+mj-lt"/>
                <a:ea typeface="+mj-ea"/>
                <a:cs typeface="+mj-cs"/>
              </a:rPr>
              <a:t>taartpunten</a:t>
            </a:r>
            <a:r>
              <a:rPr lang="en-US" sz="4800" dirty="0">
                <a:latin typeface="+mj-lt"/>
                <a:ea typeface="+mj-ea"/>
                <a:cs typeface="+mj-cs"/>
              </a:rPr>
              <a:t> voor?  </a:t>
            </a:r>
          </a:p>
          <a:p>
            <a:pPr>
              <a:lnSpc>
                <a:spcPct val="90000"/>
              </a:lnSpc>
              <a:spcBef>
                <a:spcPct val="0"/>
              </a:spcBef>
              <a:spcAft>
                <a:spcPts val="600"/>
              </a:spcAft>
            </a:pPr>
            <a:endParaRPr lang="en-US" sz="4800" dirty="0">
              <a:latin typeface="+mj-lt"/>
              <a:ea typeface="+mj-ea"/>
              <a:cs typeface="+mj-cs"/>
            </a:endParaRPr>
          </a:p>
          <a:p>
            <a:pPr>
              <a:lnSpc>
                <a:spcPct val="90000"/>
              </a:lnSpc>
              <a:spcBef>
                <a:spcPct val="0"/>
              </a:spcBef>
              <a:spcAft>
                <a:spcPts val="600"/>
              </a:spcAft>
            </a:pPr>
            <a:endParaRPr lang="en-US" sz="4800" dirty="0">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180003-28 Visual website_Wet">
            <a:extLst>
              <a:ext uri="{FF2B5EF4-FFF2-40B4-BE49-F238E27FC236}">
                <a16:creationId xmlns:a16="http://schemas.microsoft.com/office/drawing/2014/main" id="{2E26AA93-350C-4BB3-8DD2-3ECE2EAB43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78084" y="638949"/>
            <a:ext cx="5455380" cy="5455380"/>
          </a:xfrm>
          <a:prstGeom prst="rect">
            <a:avLst/>
          </a:prstGeom>
          <a:noFill/>
          <a:extLst>
            <a:ext uri="{909E8E84-426E-40DD-AFC4-6F175D3DCCD1}">
              <a14:hiddenFill xmlns:a14="http://schemas.microsoft.com/office/drawing/2010/main">
                <a:solidFill>
                  <a:srgbClr val="FFFFFF"/>
                </a:solidFill>
              </a14:hiddenFill>
            </a:ext>
          </a:extLst>
        </p:spPr>
      </p:pic>
      <p:sp>
        <p:nvSpPr>
          <p:cNvPr id="5" name="Pijl: rechts 4">
            <a:extLst>
              <a:ext uri="{FF2B5EF4-FFF2-40B4-BE49-F238E27FC236}">
                <a16:creationId xmlns:a16="http://schemas.microsoft.com/office/drawing/2014/main" id="{3F290CE9-407C-4984-907D-A93687DCC7BA}"/>
              </a:ext>
            </a:extLst>
          </p:cNvPr>
          <p:cNvSpPr/>
          <p:nvPr/>
        </p:nvSpPr>
        <p:spPr>
          <a:xfrm>
            <a:off x="3882414" y="896337"/>
            <a:ext cx="2545627" cy="162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Amy, Bente en Febe</a:t>
            </a:r>
          </a:p>
        </p:txBody>
      </p:sp>
      <p:sp>
        <p:nvSpPr>
          <p:cNvPr id="6" name="Pijl: rechts 5">
            <a:extLst>
              <a:ext uri="{FF2B5EF4-FFF2-40B4-BE49-F238E27FC236}">
                <a16:creationId xmlns:a16="http://schemas.microsoft.com/office/drawing/2014/main" id="{C3235BAF-A5AA-4C2F-B047-CB7D8411663A}"/>
              </a:ext>
            </a:extLst>
          </p:cNvPr>
          <p:cNvSpPr/>
          <p:nvPr/>
        </p:nvSpPr>
        <p:spPr>
          <a:xfrm flipH="1">
            <a:off x="8656431" y="401811"/>
            <a:ext cx="3383199" cy="1352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Lody, Inge, Noah en Lieke</a:t>
            </a:r>
          </a:p>
        </p:txBody>
      </p:sp>
      <p:sp>
        <p:nvSpPr>
          <p:cNvPr id="7" name="Pijl: links 6">
            <a:extLst>
              <a:ext uri="{FF2B5EF4-FFF2-40B4-BE49-F238E27FC236}">
                <a16:creationId xmlns:a16="http://schemas.microsoft.com/office/drawing/2014/main" id="{63D6C1F7-8557-4619-B9C9-26C73EFBECA4}"/>
              </a:ext>
            </a:extLst>
          </p:cNvPr>
          <p:cNvSpPr/>
          <p:nvPr/>
        </p:nvSpPr>
        <p:spPr>
          <a:xfrm>
            <a:off x="8761532" y="5023730"/>
            <a:ext cx="2545627" cy="10584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Ivar, Miels en Tygo </a:t>
            </a:r>
          </a:p>
        </p:txBody>
      </p:sp>
    </p:spTree>
    <p:extLst>
      <p:ext uri="{BB962C8B-B14F-4D97-AF65-F5344CB8AC3E}">
        <p14:creationId xmlns:p14="http://schemas.microsoft.com/office/powerpoint/2010/main" val="88504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F9B4EA9-C071-4E49-B62F-E5A4B269A059}"/>
              </a:ext>
            </a:extLst>
          </p:cNvPr>
          <p:cNvSpPr/>
          <p:nvPr/>
        </p:nvSpPr>
        <p:spPr>
          <a:xfrm>
            <a:off x="790502" y="1665031"/>
            <a:ext cx="9915598" cy="461665"/>
          </a:xfrm>
          <a:prstGeom prst="rect">
            <a:avLst/>
          </a:prstGeom>
        </p:spPr>
        <p:txBody>
          <a:bodyPr wrap="square">
            <a:spAutoFit/>
          </a:bodyPr>
          <a:lstStyle/>
          <a:p>
            <a:r>
              <a:rPr lang="nl-NL" sz="2400" b="1" dirty="0">
                <a:solidFill>
                  <a:schemeClr val="accent3">
                    <a:lumMod val="50000"/>
                  </a:schemeClr>
                </a:solidFill>
              </a:rPr>
              <a:t>De Omgevingswet bestaat uit drie onderdelen en gaat in per januari 2022.</a:t>
            </a:r>
          </a:p>
        </p:txBody>
      </p:sp>
      <p:sp>
        <p:nvSpPr>
          <p:cNvPr id="5" name="Rechthoek 4">
            <a:extLst>
              <a:ext uri="{FF2B5EF4-FFF2-40B4-BE49-F238E27FC236}">
                <a16:creationId xmlns:a16="http://schemas.microsoft.com/office/drawing/2014/main" id="{CF4503E3-68AA-454B-968A-C86C4E52FCE8}"/>
              </a:ext>
            </a:extLst>
          </p:cNvPr>
          <p:cNvSpPr/>
          <p:nvPr/>
        </p:nvSpPr>
        <p:spPr>
          <a:xfrm>
            <a:off x="1941364" y="2961334"/>
            <a:ext cx="6096000" cy="1477328"/>
          </a:xfrm>
          <a:prstGeom prst="rect">
            <a:avLst/>
          </a:prstGeom>
        </p:spPr>
        <p:txBody>
          <a:bodyPr>
            <a:spAutoFit/>
          </a:bodyPr>
          <a:lstStyle/>
          <a:p>
            <a:r>
              <a:rPr lang="nl-NL" b="1" dirty="0"/>
              <a:t>1) Wet</a:t>
            </a:r>
          </a:p>
          <a:p>
            <a:r>
              <a:rPr lang="nl-NL" sz="2400" dirty="0"/>
              <a:t>De Omgevingswet biedt bestuurs­lagen diverse instrumenten om de fysieke leefomgeving en de activiteiten daarin te reguleren.</a:t>
            </a:r>
          </a:p>
        </p:txBody>
      </p:sp>
      <p:pic>
        <p:nvPicPr>
          <p:cNvPr id="6" name="Picture 2" descr="180003-28 Visual website_Wet">
            <a:extLst>
              <a:ext uri="{FF2B5EF4-FFF2-40B4-BE49-F238E27FC236}">
                <a16:creationId xmlns:a16="http://schemas.microsoft.com/office/drawing/2014/main" id="{EF8CB17B-B56F-4C81-BD86-B016B0BA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349" y="2776781"/>
            <a:ext cx="2231487" cy="2231487"/>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7B003E47-F89F-45F3-AE46-00B9437A0F6D}"/>
              </a:ext>
            </a:extLst>
          </p:cNvPr>
          <p:cNvSpPr/>
          <p:nvPr/>
        </p:nvSpPr>
        <p:spPr>
          <a:xfrm>
            <a:off x="790502" y="2200060"/>
            <a:ext cx="7755250" cy="646331"/>
          </a:xfrm>
          <a:prstGeom prst="rect">
            <a:avLst/>
          </a:prstGeom>
        </p:spPr>
        <p:txBody>
          <a:bodyPr wrap="square">
            <a:spAutoFit/>
          </a:bodyPr>
          <a:lstStyle/>
          <a:p>
            <a:r>
              <a:rPr lang="nl-NL" dirty="0"/>
              <a:t>Voor gemeenten is het belangrijk om nu al anders te werken. </a:t>
            </a:r>
          </a:p>
          <a:p>
            <a:r>
              <a:rPr lang="nl-NL" dirty="0"/>
              <a:t>De Omgevingswet bestaat grofweg uit drie elementen:</a:t>
            </a:r>
          </a:p>
        </p:txBody>
      </p:sp>
      <p:sp>
        <p:nvSpPr>
          <p:cNvPr id="11" name="Rechthoek 10">
            <a:extLst>
              <a:ext uri="{FF2B5EF4-FFF2-40B4-BE49-F238E27FC236}">
                <a16:creationId xmlns:a16="http://schemas.microsoft.com/office/drawing/2014/main" id="{BFE5CD43-C91D-401C-9044-9904768FD0FF}"/>
              </a:ext>
            </a:extLst>
          </p:cNvPr>
          <p:cNvSpPr/>
          <p:nvPr/>
        </p:nvSpPr>
        <p:spPr>
          <a:xfrm rot="982351">
            <a:off x="8752988" y="539533"/>
            <a:ext cx="2947386" cy="1077218"/>
          </a:xfrm>
          <a:prstGeom prst="rect">
            <a:avLst/>
          </a:prstGeom>
          <a:noFill/>
        </p:spPr>
        <p:txBody>
          <a:bodyPr wrap="square" lIns="91440" tIns="45720" rIns="91440" bIns="45720">
            <a:spAutoFit/>
          </a:bodyPr>
          <a:lstStyle/>
          <a:p>
            <a:pPr algn="ctr"/>
            <a:r>
              <a:rPr lang="nl-NL" sz="3200" b="0" cap="none" spc="0" dirty="0">
                <a:ln w="0"/>
                <a:solidFill>
                  <a:schemeClr val="accent3">
                    <a:lumMod val="60000"/>
                    <a:lumOff val="40000"/>
                  </a:schemeClr>
                </a:solidFill>
                <a:effectLst>
                  <a:reflection blurRad="6350" stA="53000" endA="300" endPos="35500" dir="5400000" sy="-90000" algn="bl" rotWithShape="0"/>
                </a:effectLst>
              </a:rPr>
              <a:t>Samenvoeging van 26 wetten</a:t>
            </a:r>
          </a:p>
        </p:txBody>
      </p:sp>
      <p:sp>
        <p:nvSpPr>
          <p:cNvPr id="12" name="Rechthoek 11">
            <a:extLst>
              <a:ext uri="{FF2B5EF4-FFF2-40B4-BE49-F238E27FC236}">
                <a16:creationId xmlns:a16="http://schemas.microsoft.com/office/drawing/2014/main" id="{8D0CA34D-B2C6-4D8D-B56F-85FFDD88440F}"/>
              </a:ext>
            </a:extLst>
          </p:cNvPr>
          <p:cNvSpPr/>
          <p:nvPr/>
        </p:nvSpPr>
        <p:spPr>
          <a:xfrm>
            <a:off x="3758327" y="5455783"/>
            <a:ext cx="4279037" cy="923330"/>
          </a:xfrm>
          <a:prstGeom prst="rect">
            <a:avLst/>
          </a:prstGeom>
        </p:spPr>
        <p:txBody>
          <a:bodyPr wrap="square">
            <a:spAutoFit/>
          </a:bodyPr>
          <a:lstStyle/>
          <a:p>
            <a:r>
              <a:rPr lang="nl-NL" b="1" dirty="0">
                <a:solidFill>
                  <a:schemeClr val="accent3">
                    <a:lumMod val="60000"/>
                    <a:lumOff val="40000"/>
                  </a:schemeClr>
                </a:solidFill>
              </a:rPr>
              <a:t>De fysieke leefomgeving is een breed begrip. Het omvat onderwerpen als ruimte, milieu, verkeer, natuur en water. </a:t>
            </a:r>
          </a:p>
        </p:txBody>
      </p:sp>
      <p:sp>
        <p:nvSpPr>
          <p:cNvPr id="19" name="Rechthoek 18">
            <a:extLst>
              <a:ext uri="{FF2B5EF4-FFF2-40B4-BE49-F238E27FC236}">
                <a16:creationId xmlns:a16="http://schemas.microsoft.com/office/drawing/2014/main" id="{9DF0EFE3-78C1-4BAB-9639-6217A8EC875C}"/>
              </a:ext>
            </a:extLst>
          </p:cNvPr>
          <p:cNvSpPr/>
          <p:nvPr/>
        </p:nvSpPr>
        <p:spPr>
          <a:xfrm rot="21299998">
            <a:off x="2843537" y="518983"/>
            <a:ext cx="5623078" cy="400110"/>
          </a:xfrm>
          <a:prstGeom prst="rect">
            <a:avLst/>
          </a:prstGeom>
        </p:spPr>
        <p:txBody>
          <a:bodyPr wrap="none">
            <a:spAutoFit/>
          </a:bodyPr>
          <a:lstStyle/>
          <a:p>
            <a:r>
              <a:rPr lang="nl-NL" sz="2000" b="1" dirty="0">
                <a:solidFill>
                  <a:schemeClr val="accent3">
                    <a:lumMod val="60000"/>
                    <a:lumOff val="40000"/>
                  </a:schemeClr>
                </a:solidFill>
              </a:rPr>
              <a:t>Sneller, eenvoudiger en meer ruimte voor initiatief.</a:t>
            </a:r>
          </a:p>
        </p:txBody>
      </p:sp>
      <p:sp>
        <p:nvSpPr>
          <p:cNvPr id="20" name="Pijl: omlaag 19">
            <a:extLst>
              <a:ext uri="{FF2B5EF4-FFF2-40B4-BE49-F238E27FC236}">
                <a16:creationId xmlns:a16="http://schemas.microsoft.com/office/drawing/2014/main" id="{6C251C5E-F88C-49DE-A994-BB3F408C3317}"/>
              </a:ext>
            </a:extLst>
          </p:cNvPr>
          <p:cNvSpPr/>
          <p:nvPr/>
        </p:nvSpPr>
        <p:spPr>
          <a:xfrm>
            <a:off x="6684885" y="4057095"/>
            <a:ext cx="292964" cy="1287262"/>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775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A4E26C5-B87C-4073-A9D7-7D3514D6FE70}"/>
              </a:ext>
            </a:extLst>
          </p:cNvPr>
          <p:cNvPicPr>
            <a:picLocks noChangeAspect="1"/>
          </p:cNvPicPr>
          <p:nvPr/>
        </p:nvPicPr>
        <p:blipFill>
          <a:blip r:embed="rId2"/>
          <a:stretch>
            <a:fillRect/>
          </a:stretch>
        </p:blipFill>
        <p:spPr>
          <a:xfrm>
            <a:off x="2231397" y="1890946"/>
            <a:ext cx="2696592" cy="2696592"/>
          </a:xfrm>
          <a:prstGeom prst="rect">
            <a:avLst/>
          </a:prstGeom>
        </p:spPr>
      </p:pic>
      <p:sp>
        <p:nvSpPr>
          <p:cNvPr id="3" name="Rechthoek 2">
            <a:extLst>
              <a:ext uri="{FF2B5EF4-FFF2-40B4-BE49-F238E27FC236}">
                <a16:creationId xmlns:a16="http://schemas.microsoft.com/office/drawing/2014/main" id="{1A85A368-C2C8-4D8E-861D-AD4922E508EA}"/>
              </a:ext>
            </a:extLst>
          </p:cNvPr>
          <p:cNvSpPr/>
          <p:nvPr/>
        </p:nvSpPr>
        <p:spPr>
          <a:xfrm>
            <a:off x="5269891" y="2505670"/>
            <a:ext cx="5131293" cy="1938992"/>
          </a:xfrm>
          <a:prstGeom prst="rect">
            <a:avLst/>
          </a:prstGeom>
        </p:spPr>
        <p:txBody>
          <a:bodyPr wrap="square">
            <a:spAutoFit/>
          </a:bodyPr>
          <a:lstStyle/>
          <a:p>
            <a:r>
              <a:rPr lang="nl-NL" sz="2400" dirty="0"/>
              <a:t>2) </a:t>
            </a:r>
            <a:r>
              <a:rPr lang="nl-NL" sz="2400" b="1" dirty="0"/>
              <a:t>Het</a:t>
            </a:r>
            <a:r>
              <a:rPr lang="nl-NL" sz="2400" dirty="0"/>
              <a:t> </a:t>
            </a:r>
            <a:r>
              <a:rPr lang="nl-NL" sz="2400" b="1" dirty="0"/>
              <a:t>digitale loket </a:t>
            </a:r>
            <a:r>
              <a:rPr lang="nl-NL" sz="2400" dirty="0"/>
              <a:t>waar initiatiefnemers, overheden en belanghebbenden snel kunnen zien wat is toegestaan in de fysieke leefomgeving. </a:t>
            </a:r>
          </a:p>
        </p:txBody>
      </p:sp>
    </p:spTree>
    <p:extLst>
      <p:ext uri="{BB962C8B-B14F-4D97-AF65-F5344CB8AC3E}">
        <p14:creationId xmlns:p14="http://schemas.microsoft.com/office/powerpoint/2010/main" val="150056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F7200AD-0ABE-4532-924F-B9B9E8EA711A}"/>
              </a:ext>
            </a:extLst>
          </p:cNvPr>
          <p:cNvSpPr/>
          <p:nvPr/>
        </p:nvSpPr>
        <p:spPr>
          <a:xfrm>
            <a:off x="807868" y="1134875"/>
            <a:ext cx="8478174" cy="5109091"/>
          </a:xfrm>
          <a:prstGeom prst="rect">
            <a:avLst/>
          </a:prstGeom>
        </p:spPr>
        <p:txBody>
          <a:bodyPr wrap="square">
            <a:spAutoFit/>
          </a:bodyPr>
          <a:lstStyle/>
          <a:p>
            <a:r>
              <a:rPr lang="nl-NL" sz="2800" b="1" dirty="0"/>
              <a:t>3) Anders werken: </a:t>
            </a:r>
          </a:p>
          <a:p>
            <a:endParaRPr lang="nl-NL" sz="2000" dirty="0"/>
          </a:p>
          <a:p>
            <a:pPr marL="342900" indent="-342900">
              <a:buAutoNum type="arabicParenR"/>
            </a:pPr>
            <a:r>
              <a:rPr lang="nl-NL" sz="2000" dirty="0"/>
              <a:t>Gebiedsgericht werken.</a:t>
            </a:r>
          </a:p>
          <a:p>
            <a:r>
              <a:rPr lang="nl-NL" sz="2000" dirty="0"/>
              <a:t>Sommige maatschappelijke vraagstukken vragen om meer regionale samenwerking tussen overheden. Ook gebiedsgericht werken, vergt goede samenwerking tussen overheden in de regio. </a:t>
            </a:r>
          </a:p>
          <a:p>
            <a:endParaRPr lang="nl-NL" sz="2000" dirty="0"/>
          </a:p>
          <a:p>
            <a:r>
              <a:rPr lang="nl-NL" sz="2000" dirty="0"/>
              <a:t>2) Integraal werken.</a:t>
            </a:r>
          </a:p>
          <a:p>
            <a:r>
              <a:rPr lang="nl-NL" sz="2000" dirty="0"/>
              <a:t>Het bijeen brengen van allerlei verschillende onderwerpen, perspectieven en belangen om daar samenhang in te brengen.  </a:t>
            </a:r>
          </a:p>
          <a:p>
            <a:endParaRPr lang="nl-NL" sz="2000" dirty="0"/>
          </a:p>
          <a:p>
            <a:pPr marL="342900" indent="-342900">
              <a:buAutoNum type="arabicParenR" startAt="3"/>
            </a:pPr>
            <a:r>
              <a:rPr lang="nl-NL" sz="2000" dirty="0"/>
              <a:t>Participatie en samenwerking. </a:t>
            </a:r>
          </a:p>
          <a:p>
            <a:r>
              <a:rPr lang="nl-NL" sz="2000" dirty="0"/>
              <a:t>Een ander samenspel met bewoners, bedrijven en andere belanghebbenden. Zodat goede ideeën meteen op tafel komen, bestuurders betere besluiten kunnen nemen en initiatieven uit de samenleving een plek krijgen.</a:t>
            </a:r>
          </a:p>
          <a:p>
            <a:endParaRPr lang="nl-NL" dirty="0"/>
          </a:p>
        </p:txBody>
      </p:sp>
      <p:pic>
        <p:nvPicPr>
          <p:cNvPr id="4" name="Afbeelding 3">
            <a:extLst>
              <a:ext uri="{FF2B5EF4-FFF2-40B4-BE49-F238E27FC236}">
                <a16:creationId xmlns:a16="http://schemas.microsoft.com/office/drawing/2014/main" id="{64E62A6F-D90B-436F-B427-93DEF4E4B138}"/>
              </a:ext>
            </a:extLst>
          </p:cNvPr>
          <p:cNvPicPr>
            <a:picLocks noChangeAspect="1"/>
          </p:cNvPicPr>
          <p:nvPr/>
        </p:nvPicPr>
        <p:blipFill>
          <a:blip r:embed="rId2"/>
          <a:stretch>
            <a:fillRect/>
          </a:stretch>
        </p:blipFill>
        <p:spPr>
          <a:xfrm>
            <a:off x="8702266" y="165602"/>
            <a:ext cx="3263398" cy="3263398"/>
          </a:xfrm>
          <a:prstGeom prst="rect">
            <a:avLst/>
          </a:prstGeom>
        </p:spPr>
      </p:pic>
    </p:spTree>
    <p:extLst>
      <p:ext uri="{BB962C8B-B14F-4D97-AF65-F5344CB8AC3E}">
        <p14:creationId xmlns:p14="http://schemas.microsoft.com/office/powerpoint/2010/main" val="3665072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F0E3BF0-083C-4494-B846-0562143A60DC}"/>
              </a:ext>
            </a:extLst>
          </p:cNvPr>
          <p:cNvSpPr txBox="1"/>
          <p:nvPr/>
        </p:nvSpPr>
        <p:spPr>
          <a:xfrm>
            <a:off x="1066799" y="2413337"/>
            <a:ext cx="10277475" cy="3139321"/>
          </a:xfrm>
          <a:prstGeom prst="rect">
            <a:avLst/>
          </a:prstGeom>
          <a:noFill/>
        </p:spPr>
        <p:txBody>
          <a:bodyPr wrap="square">
            <a:spAutoFit/>
          </a:bodyPr>
          <a:lstStyle/>
          <a:p>
            <a:r>
              <a:rPr lang="nl-NL" b="0" i="0" dirty="0">
                <a:solidFill>
                  <a:srgbClr val="000000"/>
                </a:solidFill>
                <a:effectLst/>
                <a:latin typeface="arial" panose="020B0604020202020204" pitchFamily="34" charset="0"/>
              </a:rPr>
              <a:t>De fysieke structuur van een wijk omvat veel. </a:t>
            </a:r>
          </a:p>
          <a:p>
            <a:endParaRPr lang="nl-NL" dirty="0">
              <a:solidFill>
                <a:srgbClr val="000000"/>
              </a:solidFill>
              <a:latin typeface="arial" panose="020B0604020202020204" pitchFamily="34" charset="0"/>
            </a:endParaRPr>
          </a:p>
          <a:p>
            <a:r>
              <a:rPr lang="nl-NL" b="0" i="0" dirty="0">
                <a:solidFill>
                  <a:srgbClr val="000000"/>
                </a:solidFill>
                <a:effectLst/>
                <a:latin typeface="arial" panose="020B0604020202020204" pitchFamily="34" charset="0"/>
              </a:rPr>
              <a:t>Het gaat over de bebouwde omgeving, de openbare ruimte, de infrastructuur, woningvoorraad en het groen en water. De fysieke opbouw van een wijk zegt veel. Het type woningen zorgt voor een bepaalde bevolkingssamenstelling. </a:t>
            </a:r>
          </a:p>
          <a:p>
            <a:endParaRPr lang="nl-NL" dirty="0">
              <a:solidFill>
                <a:srgbClr val="000000"/>
              </a:solidFill>
              <a:latin typeface="arial" panose="020B0604020202020204" pitchFamily="34" charset="0"/>
            </a:endParaRPr>
          </a:p>
          <a:p>
            <a:r>
              <a:rPr lang="nl-NL" b="0" i="0" dirty="0">
                <a:solidFill>
                  <a:srgbClr val="000000"/>
                </a:solidFill>
                <a:effectLst/>
                <a:latin typeface="arial" panose="020B0604020202020204" pitchFamily="34" charset="0"/>
              </a:rPr>
              <a:t>Veel uitnodigende en attractieve groenstroken, pleintjes en parken stimuleren sociale cohesie en bieden een positieve uitstraling. </a:t>
            </a:r>
          </a:p>
          <a:p>
            <a:endParaRPr lang="nl-NL" dirty="0">
              <a:solidFill>
                <a:srgbClr val="000000"/>
              </a:solidFill>
              <a:latin typeface="arial" panose="020B0604020202020204" pitchFamily="34" charset="0"/>
            </a:endParaRPr>
          </a:p>
          <a:p>
            <a:r>
              <a:rPr lang="nl-NL" b="0" i="0" dirty="0">
                <a:solidFill>
                  <a:srgbClr val="000000"/>
                </a:solidFill>
                <a:effectLst/>
                <a:latin typeface="arial" panose="020B0604020202020204" pitchFamily="34" charset="0"/>
              </a:rPr>
              <a:t>Donkere paden en vervelende hoeken belemmeren de sociale controle. Kortom, de fysieke structuur van een wijk heeft invloed op allerlei thema’s die van belang zijn voor de leefbaarheid.</a:t>
            </a:r>
            <a:endParaRPr lang="nl-NL" dirty="0"/>
          </a:p>
        </p:txBody>
      </p:sp>
      <p:sp>
        <p:nvSpPr>
          <p:cNvPr id="4" name="Tekstvak 3">
            <a:extLst>
              <a:ext uri="{FF2B5EF4-FFF2-40B4-BE49-F238E27FC236}">
                <a16:creationId xmlns:a16="http://schemas.microsoft.com/office/drawing/2014/main" id="{F9B66713-70DB-41BD-9DBD-49F2E3701833}"/>
              </a:ext>
            </a:extLst>
          </p:cNvPr>
          <p:cNvSpPr txBox="1"/>
          <p:nvPr/>
        </p:nvSpPr>
        <p:spPr>
          <a:xfrm>
            <a:off x="1057275" y="847725"/>
            <a:ext cx="9915525" cy="1077218"/>
          </a:xfrm>
          <a:prstGeom prst="rect">
            <a:avLst/>
          </a:prstGeom>
          <a:solidFill>
            <a:schemeClr val="accent2"/>
          </a:solidFill>
        </p:spPr>
        <p:txBody>
          <a:bodyPr wrap="square" rtlCol="0">
            <a:spAutoFit/>
          </a:bodyPr>
          <a:lstStyle/>
          <a:p>
            <a:r>
              <a:rPr lang="nl-NL" sz="3200" dirty="0"/>
              <a:t>Terug naar de aanpak van je eigen fysieke leefomgeving! </a:t>
            </a:r>
          </a:p>
        </p:txBody>
      </p:sp>
    </p:spTree>
    <p:extLst>
      <p:ext uri="{BB962C8B-B14F-4D97-AF65-F5344CB8AC3E}">
        <p14:creationId xmlns:p14="http://schemas.microsoft.com/office/powerpoint/2010/main" val="61033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29" name="Rectangle 13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0" name="Rectangle 13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1" name="Rectangle 140">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fbeeldingsresultaat voor programma">
            <a:extLst>
              <a:ext uri="{FF2B5EF4-FFF2-40B4-BE49-F238E27FC236}">
                <a16:creationId xmlns:a16="http://schemas.microsoft.com/office/drawing/2014/main" id="{EB2F1865-7DB5-44B4-A49A-49D4E7F34B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9" r="12" b="-1"/>
          <a:stretch/>
        </p:blipFill>
        <p:spPr bwMode="auto">
          <a:xfrm>
            <a:off x="838199" y="566928"/>
            <a:ext cx="5157216" cy="5285232"/>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F466A65-04FE-4B2C-88D5-129AAC4F6EEB}"/>
              </a:ext>
            </a:extLst>
          </p:cNvPr>
          <p:cNvSpPr txBox="1"/>
          <p:nvPr/>
        </p:nvSpPr>
        <p:spPr>
          <a:xfrm>
            <a:off x="6573011" y="1072883"/>
            <a:ext cx="4572000" cy="3776472"/>
          </a:xfrm>
          <a:prstGeom prst="rect">
            <a:avLst/>
          </a:prstGeom>
        </p:spPr>
        <p:txBody>
          <a:bodyPr vert="horz" lIns="91440" tIns="45720" rIns="91440" bIns="45720" rtlCol="0">
            <a:normAutofit/>
          </a:bodyPr>
          <a:lstStyle/>
          <a:p>
            <a:pPr marL="342900" indent="-228600">
              <a:lnSpc>
                <a:spcPct val="110000"/>
              </a:lnSpc>
              <a:spcAft>
                <a:spcPts val="600"/>
              </a:spcAft>
              <a:buFont typeface="Arial" panose="020B0604020202020204" pitchFamily="34" charset="0"/>
              <a:buChar char="•"/>
            </a:pPr>
            <a:r>
              <a:rPr lang="en-US" dirty="0"/>
              <a:t>Korte </a:t>
            </a:r>
            <a:r>
              <a:rPr lang="en-US" dirty="0" err="1"/>
              <a:t>terugblik</a:t>
            </a:r>
            <a:r>
              <a:rPr lang="en-US" dirty="0"/>
              <a:t> op les van Ed van Dael</a:t>
            </a:r>
          </a:p>
          <a:p>
            <a:pPr marL="342900" indent="-228600">
              <a:lnSpc>
                <a:spcPct val="110000"/>
              </a:lnSpc>
              <a:spcAft>
                <a:spcPts val="600"/>
              </a:spcAft>
              <a:buFont typeface="Arial" panose="020B0604020202020204" pitchFamily="34" charset="0"/>
              <a:buChar char="•"/>
            </a:pPr>
            <a:r>
              <a:rPr lang="en-US" dirty="0" err="1"/>
              <a:t>Wijkaanpak</a:t>
            </a:r>
            <a:r>
              <a:rPr lang="en-US" dirty="0"/>
              <a:t>  </a:t>
            </a:r>
          </a:p>
          <a:p>
            <a:pPr marL="342900" indent="-228600">
              <a:lnSpc>
                <a:spcPct val="110000"/>
              </a:lnSpc>
              <a:spcAft>
                <a:spcPts val="600"/>
              </a:spcAft>
              <a:buFont typeface="Arial" panose="020B0604020202020204" pitchFamily="34" charset="0"/>
              <a:buChar char="•"/>
            </a:pPr>
            <a:r>
              <a:rPr lang="en-US" dirty="0" err="1"/>
              <a:t>Vervolg</a:t>
            </a:r>
            <a:r>
              <a:rPr lang="en-US" dirty="0"/>
              <a:t> over de </a:t>
            </a:r>
            <a:r>
              <a:rPr lang="en-US" dirty="0" err="1"/>
              <a:t>fysieke</a:t>
            </a:r>
            <a:r>
              <a:rPr lang="en-US" dirty="0"/>
              <a:t> </a:t>
            </a:r>
            <a:r>
              <a:rPr lang="en-US" dirty="0" err="1"/>
              <a:t>leefomgeving</a:t>
            </a:r>
            <a:r>
              <a:rPr lang="en-US" dirty="0"/>
              <a:t> </a:t>
            </a:r>
          </a:p>
          <a:p>
            <a:pPr marL="342900" indent="-228600">
              <a:lnSpc>
                <a:spcPct val="110000"/>
              </a:lnSpc>
              <a:spcAft>
                <a:spcPts val="600"/>
              </a:spcAft>
              <a:buFont typeface="Arial" panose="020B0604020202020204" pitchFamily="34" charset="0"/>
              <a:buChar char="•"/>
            </a:pPr>
            <a:r>
              <a:rPr lang="en-US" dirty="0"/>
              <a:t>Je eigen project </a:t>
            </a:r>
          </a:p>
          <a:p>
            <a:pPr marL="342900" indent="-228600">
              <a:lnSpc>
                <a:spcPct val="110000"/>
              </a:lnSpc>
              <a:spcAft>
                <a:spcPts val="600"/>
              </a:spcAft>
              <a:buFont typeface="Arial" panose="020B0604020202020204" pitchFamily="34" charset="0"/>
              <a:buChar char="•"/>
            </a:pPr>
            <a:endParaRPr lang="en-US" dirty="0"/>
          </a:p>
        </p:txBody>
      </p:sp>
      <p:sp>
        <p:nvSpPr>
          <p:cNvPr id="1032" name="Rectangle 142">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44">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E74117BE-3EC4-45B4-9C03-3B8F0899EA13}"/>
              </a:ext>
            </a:extLst>
          </p:cNvPr>
          <p:cNvSpPr txBox="1"/>
          <p:nvPr/>
        </p:nvSpPr>
        <p:spPr>
          <a:xfrm>
            <a:off x="5059680" y="887184"/>
            <a:ext cx="6942917" cy="3776472"/>
          </a:xfrm>
          <a:prstGeom prst="rect">
            <a:avLst/>
          </a:prstGeom>
        </p:spPr>
        <p:txBody>
          <a:bodyPr vert="horz" lIns="91440" tIns="45720" rIns="91440" bIns="45720" rtlCol="0">
            <a:normAutofit/>
          </a:bodyPr>
          <a:lstStyle/>
          <a:p>
            <a:pPr>
              <a:lnSpc>
                <a:spcPct val="110000"/>
              </a:lnSpc>
              <a:spcBef>
                <a:spcPct val="0"/>
              </a:spcBef>
              <a:spcAft>
                <a:spcPts val="600"/>
              </a:spcAft>
            </a:pPr>
            <a:endParaRPr lang="en-US" dirty="0"/>
          </a:p>
        </p:txBody>
      </p:sp>
    </p:spTree>
    <p:extLst>
      <p:ext uri="{BB962C8B-B14F-4D97-AF65-F5344CB8AC3E}">
        <p14:creationId xmlns:p14="http://schemas.microsoft.com/office/powerpoint/2010/main" val="4267839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6E726F1-7348-4AE3-9ECC-5170904196FA}"/>
              </a:ext>
            </a:extLst>
          </p:cNvPr>
          <p:cNvSpPr txBox="1"/>
          <p:nvPr/>
        </p:nvSpPr>
        <p:spPr>
          <a:xfrm>
            <a:off x="1057275" y="847725"/>
            <a:ext cx="9915525" cy="584775"/>
          </a:xfrm>
          <a:prstGeom prst="rect">
            <a:avLst/>
          </a:prstGeom>
          <a:solidFill>
            <a:schemeClr val="accent2"/>
          </a:solidFill>
        </p:spPr>
        <p:txBody>
          <a:bodyPr wrap="square" rtlCol="0">
            <a:spAutoFit/>
          </a:bodyPr>
          <a:lstStyle/>
          <a:p>
            <a:r>
              <a:rPr lang="nl-NL" sz="3200" dirty="0"/>
              <a:t>Opdracht</a:t>
            </a:r>
          </a:p>
        </p:txBody>
      </p:sp>
      <p:sp>
        <p:nvSpPr>
          <p:cNvPr id="3" name="Tekstvak 2">
            <a:extLst>
              <a:ext uri="{FF2B5EF4-FFF2-40B4-BE49-F238E27FC236}">
                <a16:creationId xmlns:a16="http://schemas.microsoft.com/office/drawing/2014/main" id="{89AAF580-5376-42E1-B933-DAB4FDD2D8CA}"/>
              </a:ext>
            </a:extLst>
          </p:cNvPr>
          <p:cNvSpPr txBox="1"/>
          <p:nvPr/>
        </p:nvSpPr>
        <p:spPr>
          <a:xfrm>
            <a:off x="1057274" y="2000250"/>
            <a:ext cx="9915525" cy="3970318"/>
          </a:xfrm>
          <a:prstGeom prst="rect">
            <a:avLst/>
          </a:prstGeom>
          <a:noFill/>
        </p:spPr>
        <p:txBody>
          <a:bodyPr wrap="square" rtlCol="0">
            <a:spAutoFit/>
          </a:bodyPr>
          <a:lstStyle/>
          <a:p>
            <a:pPr marL="342900" indent="-342900">
              <a:buAutoNum type="arabicPeriod"/>
            </a:pPr>
            <a:r>
              <a:rPr lang="nl-NL" dirty="0"/>
              <a:t>Denk na over een passende opdracht om tijdens de komende lessen als jouw ’casus’ te dienen: wat zou er  in jouw wijk/dorp verbeterd kunnen worden op het gebied van de fysieke leefbaarheid. </a:t>
            </a:r>
          </a:p>
          <a:p>
            <a:pPr marL="342900" indent="-342900">
              <a:buAutoNum type="arabicPeriod"/>
            </a:pPr>
            <a:endParaRPr lang="nl-NL" dirty="0"/>
          </a:p>
          <a:p>
            <a:pPr marL="342900" indent="-342900">
              <a:buAutoNum type="arabicPeriod"/>
            </a:pPr>
            <a:r>
              <a:rPr lang="nl-NL" dirty="0"/>
              <a:t>Beschrijf de situatie vóór de volgende les en een aantal foto's of een filmpje van het gebied / probleem is ook handig. </a:t>
            </a:r>
          </a:p>
          <a:p>
            <a:pPr marL="342900" indent="-342900">
              <a:buAutoNum type="arabicPeriod"/>
            </a:pPr>
            <a:endParaRPr lang="nl-NL" dirty="0"/>
          </a:p>
          <a:p>
            <a:pPr marL="342900" indent="-342900">
              <a:buAutoNum type="arabicPeriod"/>
            </a:pPr>
            <a:r>
              <a:rPr lang="nl-NL" dirty="0"/>
              <a:t>In de les na de vakantie hoor je meer over een gebiedsinventarisatie, wijkschouw en andere bronnen om je casus te analyseren. </a:t>
            </a:r>
          </a:p>
          <a:p>
            <a:pPr marL="342900" indent="-342900">
              <a:buAutoNum type="arabicPeriod"/>
            </a:pPr>
            <a:endParaRPr lang="nl-NL" dirty="0"/>
          </a:p>
          <a:p>
            <a:pPr marL="342900" indent="-342900">
              <a:buAutoNum type="arabicPeriod"/>
            </a:pPr>
            <a:r>
              <a:rPr lang="nl-NL" dirty="0"/>
              <a:t>Denk klein &amp; realistisch en ja, zou super zijn als je je casus ook echt kan gaan uitvoeren! </a:t>
            </a:r>
          </a:p>
          <a:p>
            <a:pPr marL="342900" indent="-342900">
              <a:buAutoNum type="arabicPeriod"/>
            </a:pPr>
            <a:endParaRPr lang="nl-NL" dirty="0"/>
          </a:p>
          <a:p>
            <a:pPr marL="342900" indent="-342900">
              <a:buAutoNum type="arabicPeriod"/>
            </a:pPr>
            <a:r>
              <a:rPr lang="nl-NL" dirty="0"/>
              <a:t>De lessen erna koppelen we de thema’s aan je eigen casus, zo wordt het praktischer. </a:t>
            </a:r>
          </a:p>
          <a:p>
            <a:pPr marL="342900" indent="-342900">
              <a:buAutoNum type="arabicPeriod"/>
            </a:pPr>
            <a:endParaRPr lang="nl-NL" dirty="0"/>
          </a:p>
        </p:txBody>
      </p:sp>
    </p:spTree>
    <p:extLst>
      <p:ext uri="{BB962C8B-B14F-4D97-AF65-F5344CB8AC3E}">
        <p14:creationId xmlns:p14="http://schemas.microsoft.com/office/powerpoint/2010/main" val="3554474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A33D518-B9A9-4842-845B-256680B6CBC6}"/>
              </a:ext>
            </a:extLst>
          </p:cNvPr>
          <p:cNvSpPr txBox="1"/>
          <p:nvPr/>
        </p:nvSpPr>
        <p:spPr>
          <a:xfrm>
            <a:off x="1190625" y="1095375"/>
            <a:ext cx="8620125" cy="3508653"/>
          </a:xfrm>
          <a:prstGeom prst="rect">
            <a:avLst/>
          </a:prstGeom>
          <a:noFill/>
        </p:spPr>
        <p:txBody>
          <a:bodyPr wrap="square" rtlCol="0">
            <a:spAutoFit/>
          </a:bodyPr>
          <a:lstStyle/>
          <a:p>
            <a:r>
              <a:rPr lang="nl-NL" sz="6000" dirty="0">
                <a:solidFill>
                  <a:schemeClr val="accent1"/>
                </a:solidFill>
              </a:rPr>
              <a:t>Tot slot</a:t>
            </a:r>
          </a:p>
          <a:p>
            <a:endParaRPr lang="nl-NL" dirty="0"/>
          </a:p>
          <a:p>
            <a:endParaRPr lang="nl-NL" dirty="0"/>
          </a:p>
          <a:p>
            <a:r>
              <a:rPr lang="nl-NL" dirty="0"/>
              <a:t>Nog vragen?</a:t>
            </a:r>
          </a:p>
          <a:p>
            <a:endParaRPr lang="nl-NL" dirty="0"/>
          </a:p>
          <a:p>
            <a:r>
              <a:rPr lang="nl-NL" dirty="0"/>
              <a:t>Volgende week? </a:t>
            </a:r>
          </a:p>
          <a:p>
            <a:r>
              <a:rPr lang="nl-NL" dirty="0"/>
              <a:t>Vakantie! </a:t>
            </a:r>
          </a:p>
          <a:p>
            <a:endParaRPr lang="nl-NL" dirty="0"/>
          </a:p>
          <a:p>
            <a:endParaRPr lang="nl-NL" dirty="0"/>
          </a:p>
          <a:p>
            <a:endParaRPr lang="nl-NL" dirty="0"/>
          </a:p>
        </p:txBody>
      </p:sp>
      <p:pic>
        <p:nvPicPr>
          <p:cNvPr id="4098" name="Picture 2" descr="Einde presentatie Bedankt voor uw aandacht - Chemistry Cat | Meme Generator">
            <a:extLst>
              <a:ext uri="{FF2B5EF4-FFF2-40B4-BE49-F238E27FC236}">
                <a16:creationId xmlns:a16="http://schemas.microsoft.com/office/drawing/2014/main" id="{B0E21D5D-045E-47F4-93E1-60F6A7D8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246592"/>
            <a:ext cx="3682048" cy="48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668143E-1741-4FC3-A0AD-0D2647F65F41}"/>
              </a:ext>
            </a:extLst>
          </p:cNvPr>
          <p:cNvSpPr txBox="1"/>
          <p:nvPr/>
        </p:nvSpPr>
        <p:spPr>
          <a:xfrm>
            <a:off x="1789640" y="1098708"/>
            <a:ext cx="4953000" cy="2862322"/>
          </a:xfrm>
          <a:prstGeom prst="rect">
            <a:avLst/>
          </a:prstGeom>
          <a:solidFill>
            <a:schemeClr val="accent1">
              <a:lumMod val="20000"/>
              <a:lumOff val="80000"/>
            </a:schemeClr>
          </a:solidFill>
        </p:spPr>
        <p:txBody>
          <a:bodyPr wrap="square" rtlCol="0">
            <a:spAutoFit/>
          </a:bodyPr>
          <a:lstStyle/>
          <a:p>
            <a:endParaRPr lang="nl-NL" sz="2000" dirty="0"/>
          </a:p>
          <a:p>
            <a:endParaRPr lang="nl-NL" sz="2000" dirty="0"/>
          </a:p>
          <a:p>
            <a:r>
              <a:rPr lang="nl-NL" sz="2000" dirty="0"/>
              <a:t>Bijdrage van Ed van Dael, docent Stad en Wijk in Nijmegen en ook werkzaam bij de Gemeente Nijmegen als wijkmanager. </a:t>
            </a:r>
          </a:p>
          <a:p>
            <a:endParaRPr lang="nl-NL" sz="2000" dirty="0"/>
          </a:p>
          <a:p>
            <a:endParaRPr lang="nl-NL" sz="2000" dirty="0"/>
          </a:p>
          <a:p>
            <a:endParaRPr lang="nl-NL" sz="2000" dirty="0"/>
          </a:p>
        </p:txBody>
      </p:sp>
      <p:sp>
        <p:nvSpPr>
          <p:cNvPr id="3" name="Rechthoek 2">
            <a:extLst>
              <a:ext uri="{FF2B5EF4-FFF2-40B4-BE49-F238E27FC236}">
                <a16:creationId xmlns:a16="http://schemas.microsoft.com/office/drawing/2014/main" id="{3836A9C8-4F2D-4769-80EB-B46ADEC1DE99}"/>
              </a:ext>
            </a:extLst>
          </p:cNvPr>
          <p:cNvSpPr/>
          <p:nvPr/>
        </p:nvSpPr>
        <p:spPr>
          <a:xfrm>
            <a:off x="5804526" y="4568126"/>
            <a:ext cx="4354847"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Wijkaanpak </a:t>
            </a:r>
          </a:p>
        </p:txBody>
      </p:sp>
      <p:sp>
        <p:nvSpPr>
          <p:cNvPr id="4" name="Rechthoek 3">
            <a:extLst>
              <a:ext uri="{FF2B5EF4-FFF2-40B4-BE49-F238E27FC236}">
                <a16:creationId xmlns:a16="http://schemas.microsoft.com/office/drawing/2014/main" id="{EA871461-EF61-486A-BB1F-584015F95DAB}"/>
              </a:ext>
            </a:extLst>
          </p:cNvPr>
          <p:cNvSpPr/>
          <p:nvPr/>
        </p:nvSpPr>
        <p:spPr>
          <a:xfrm>
            <a:off x="3543303" y="2729923"/>
            <a:ext cx="6398675"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Partners in de wijk</a:t>
            </a:r>
          </a:p>
        </p:txBody>
      </p:sp>
      <p:sp>
        <p:nvSpPr>
          <p:cNvPr id="5" name="Rechthoek 4">
            <a:extLst>
              <a:ext uri="{FF2B5EF4-FFF2-40B4-BE49-F238E27FC236}">
                <a16:creationId xmlns:a16="http://schemas.microsoft.com/office/drawing/2014/main" id="{C93C7F74-227A-4122-BD1E-2CD2DEA2DCD9}"/>
              </a:ext>
            </a:extLst>
          </p:cNvPr>
          <p:cNvSpPr/>
          <p:nvPr/>
        </p:nvSpPr>
        <p:spPr>
          <a:xfrm>
            <a:off x="5379196" y="637043"/>
            <a:ext cx="39101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5400" b="1" cap="none" spc="0" dirty="0">
                <a:ln/>
                <a:solidFill>
                  <a:schemeClr val="accent3"/>
                </a:solidFill>
                <a:effectLst/>
              </a:rPr>
              <a:t>De praktijk</a:t>
            </a:r>
          </a:p>
        </p:txBody>
      </p:sp>
    </p:spTree>
    <p:extLst>
      <p:ext uri="{BB962C8B-B14F-4D97-AF65-F5344CB8AC3E}">
        <p14:creationId xmlns:p14="http://schemas.microsoft.com/office/powerpoint/2010/main" val="150305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64D71BE-766A-42DF-AB75-0C6CA17B6CAD}"/>
              </a:ext>
            </a:extLst>
          </p:cNvPr>
          <p:cNvSpPr txBox="1"/>
          <p:nvPr/>
        </p:nvSpPr>
        <p:spPr>
          <a:xfrm>
            <a:off x="1038225" y="733425"/>
            <a:ext cx="10239375" cy="584775"/>
          </a:xfrm>
          <a:prstGeom prst="rect">
            <a:avLst/>
          </a:prstGeom>
          <a:solidFill>
            <a:schemeClr val="accent2"/>
          </a:solidFill>
        </p:spPr>
        <p:txBody>
          <a:bodyPr wrap="square" rtlCol="0">
            <a:spAutoFit/>
          </a:bodyPr>
          <a:lstStyle/>
          <a:p>
            <a:r>
              <a:rPr lang="nl-NL" sz="3200" dirty="0"/>
              <a:t>De les van Ed over de wijkaanpak </a:t>
            </a:r>
          </a:p>
        </p:txBody>
      </p:sp>
      <p:sp>
        <p:nvSpPr>
          <p:cNvPr id="3" name="Rechthoek 2">
            <a:extLst>
              <a:ext uri="{FF2B5EF4-FFF2-40B4-BE49-F238E27FC236}">
                <a16:creationId xmlns:a16="http://schemas.microsoft.com/office/drawing/2014/main" id="{F1CB42FB-67EC-4C51-BD44-8C2BB67E2F73}"/>
              </a:ext>
            </a:extLst>
          </p:cNvPr>
          <p:cNvSpPr/>
          <p:nvPr/>
        </p:nvSpPr>
        <p:spPr>
          <a:xfrm>
            <a:off x="2830350" y="3424535"/>
            <a:ext cx="4031040" cy="923330"/>
          </a:xfrm>
          <a:prstGeom prst="rect">
            <a:avLst/>
          </a:prstGeom>
          <a:noFill/>
        </p:spPr>
        <p:txBody>
          <a:bodyPr wrap="none" lIns="91440" tIns="45720" rIns="91440" bIns="45720">
            <a:spAutoFit/>
          </a:bodyPr>
          <a:lstStyle/>
          <a:p>
            <a:pPr algn="ctr"/>
            <a:r>
              <a:rPr lang="nl-NL" sz="5400" b="0" cap="none" spc="0" dirty="0">
                <a:ln w="0"/>
                <a:solidFill>
                  <a:schemeClr val="accent1"/>
                </a:solidFill>
                <a:effectLst>
                  <a:outerShdw blurRad="38100" dist="25400" dir="5400000" algn="ctr" rotWithShape="0">
                    <a:srgbClr val="6E747A">
                      <a:alpha val="43000"/>
                    </a:srgbClr>
                  </a:outerShdw>
                </a:effectLst>
              </a:rPr>
              <a:t>Wijkaanpak </a:t>
            </a:r>
          </a:p>
        </p:txBody>
      </p:sp>
      <p:sp>
        <p:nvSpPr>
          <p:cNvPr id="4" name="Rechthoek 3">
            <a:extLst>
              <a:ext uri="{FF2B5EF4-FFF2-40B4-BE49-F238E27FC236}">
                <a16:creationId xmlns:a16="http://schemas.microsoft.com/office/drawing/2014/main" id="{5E651D42-2285-458E-8571-100C48765EE8}"/>
              </a:ext>
            </a:extLst>
          </p:cNvPr>
          <p:cNvSpPr/>
          <p:nvPr/>
        </p:nvSpPr>
        <p:spPr>
          <a:xfrm>
            <a:off x="419100" y="4834235"/>
            <a:ext cx="7819706" cy="923330"/>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Partners in wijkaanpak</a:t>
            </a:r>
          </a:p>
        </p:txBody>
      </p:sp>
      <p:sp>
        <p:nvSpPr>
          <p:cNvPr id="5" name="Rechthoek 4">
            <a:extLst>
              <a:ext uri="{FF2B5EF4-FFF2-40B4-BE49-F238E27FC236}">
                <a16:creationId xmlns:a16="http://schemas.microsoft.com/office/drawing/2014/main" id="{4F5511BF-CD04-415F-93BD-846F19ACE3A0}"/>
              </a:ext>
            </a:extLst>
          </p:cNvPr>
          <p:cNvSpPr/>
          <p:nvPr/>
        </p:nvSpPr>
        <p:spPr>
          <a:xfrm>
            <a:off x="6096000" y="1856660"/>
            <a:ext cx="4852611" cy="923330"/>
          </a:xfrm>
          <a:prstGeom prst="rect">
            <a:avLst/>
          </a:prstGeom>
          <a:noFill/>
        </p:spPr>
        <p:txBody>
          <a:bodyPr wrap="none" lIns="91440" tIns="45720" rIns="91440" bIns="45720">
            <a:spAutoFit/>
          </a:bodyPr>
          <a:lstStyle/>
          <a:p>
            <a:pPr algn="ctr"/>
            <a:r>
              <a:rPr lang="nl-N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Geschiedenis </a:t>
            </a:r>
          </a:p>
        </p:txBody>
      </p:sp>
      <p:sp>
        <p:nvSpPr>
          <p:cNvPr id="6" name="Rechthoek 5">
            <a:extLst>
              <a:ext uri="{FF2B5EF4-FFF2-40B4-BE49-F238E27FC236}">
                <a16:creationId xmlns:a16="http://schemas.microsoft.com/office/drawing/2014/main" id="{A1975BDC-31C5-4BE5-B0CE-2467BF58EF0A}"/>
              </a:ext>
            </a:extLst>
          </p:cNvPr>
          <p:cNvSpPr/>
          <p:nvPr/>
        </p:nvSpPr>
        <p:spPr>
          <a:xfrm>
            <a:off x="712622" y="2178933"/>
            <a:ext cx="4235455" cy="923330"/>
          </a:xfrm>
          <a:prstGeom prst="rect">
            <a:avLst/>
          </a:prstGeom>
          <a:noFill/>
        </p:spPr>
        <p:txBody>
          <a:bodyPr wrap="none" lIns="91440" tIns="45720" rIns="91440" bIns="45720">
            <a:spAutoFit/>
          </a:bodyPr>
          <a:lstStyle/>
          <a:p>
            <a:pPr algn="ctr"/>
            <a:r>
              <a:rPr lang="nl-N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wijkmanager</a:t>
            </a:r>
          </a:p>
        </p:txBody>
      </p:sp>
      <p:sp>
        <p:nvSpPr>
          <p:cNvPr id="7" name="Rechthoek 6">
            <a:extLst>
              <a:ext uri="{FF2B5EF4-FFF2-40B4-BE49-F238E27FC236}">
                <a16:creationId xmlns:a16="http://schemas.microsoft.com/office/drawing/2014/main" id="{8F5FAF41-36B1-433C-A52F-CC5C7F575728}"/>
              </a:ext>
            </a:extLst>
          </p:cNvPr>
          <p:cNvSpPr/>
          <p:nvPr/>
        </p:nvSpPr>
        <p:spPr>
          <a:xfrm>
            <a:off x="7611215" y="3424535"/>
            <a:ext cx="4246676"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Activiteiten </a:t>
            </a:r>
          </a:p>
        </p:txBody>
      </p:sp>
    </p:spTree>
    <p:extLst>
      <p:ext uri="{BB962C8B-B14F-4D97-AF65-F5344CB8AC3E}">
        <p14:creationId xmlns:p14="http://schemas.microsoft.com/office/powerpoint/2010/main" val="8849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70F2A3D-CD92-4D52-AA34-5054F68BD4F1}"/>
              </a:ext>
            </a:extLst>
          </p:cNvPr>
          <p:cNvSpPr txBox="1"/>
          <p:nvPr/>
        </p:nvSpPr>
        <p:spPr>
          <a:xfrm>
            <a:off x="838200" y="1946880"/>
            <a:ext cx="9906000" cy="2554545"/>
          </a:xfrm>
          <a:prstGeom prst="rect">
            <a:avLst/>
          </a:prstGeom>
          <a:noFill/>
        </p:spPr>
        <p:txBody>
          <a:bodyPr wrap="square">
            <a:spAutoFit/>
          </a:bodyPr>
          <a:lstStyle/>
          <a:p>
            <a:r>
              <a:rPr lang="nl-NL" sz="2000" b="0" i="0" dirty="0">
                <a:solidFill>
                  <a:srgbClr val="1C1C1B"/>
                </a:solidFill>
                <a:effectLst/>
              </a:rPr>
              <a:t>Een ‘wijkaanpak’ is een samenhangende aanpak gericht op het verbeteren van de leefsituatie van bewoners in een gebied (meestal een buurt of wijk) waar </a:t>
            </a:r>
            <a:r>
              <a:rPr lang="nl-NL" sz="2000" b="0" i="0" dirty="0">
                <a:solidFill>
                  <a:schemeClr val="accent1"/>
                </a:solidFill>
                <a:effectLst/>
              </a:rPr>
              <a:t>sprake is van een optelling van sociale en/of fysieke problemen</a:t>
            </a:r>
            <a:r>
              <a:rPr lang="nl-NL" sz="2000" b="0" i="0" dirty="0">
                <a:solidFill>
                  <a:srgbClr val="1C1C1B"/>
                </a:solidFill>
                <a:effectLst/>
              </a:rPr>
              <a:t>. Binnen een wijkaanpak worden er vaak voor een bepaalde periode (financiële)afspraken gemaakt met publieke en private organisaties om gerichte beleidsmaatregelen, projecten en interventies uit te voeren in de betreffende wijk of buurt.</a:t>
            </a:r>
          </a:p>
          <a:p>
            <a:endParaRPr lang="nl-NL" sz="2000" dirty="0">
              <a:solidFill>
                <a:srgbClr val="1C1C1B"/>
              </a:solidFill>
            </a:endParaRPr>
          </a:p>
          <a:p>
            <a:r>
              <a:rPr lang="nl-NL" sz="2000" dirty="0">
                <a:solidFill>
                  <a:srgbClr val="1C1C1B"/>
                </a:solidFill>
              </a:rPr>
              <a:t>Bron: </a:t>
            </a:r>
            <a:endParaRPr lang="nl-NL" sz="2000" dirty="0"/>
          </a:p>
        </p:txBody>
      </p:sp>
      <p:sp>
        <p:nvSpPr>
          <p:cNvPr id="5" name="Tekstvak 4">
            <a:extLst>
              <a:ext uri="{FF2B5EF4-FFF2-40B4-BE49-F238E27FC236}">
                <a16:creationId xmlns:a16="http://schemas.microsoft.com/office/drawing/2014/main" id="{06CDDCC9-05BE-4F5D-B505-9D53C55C2DA2}"/>
              </a:ext>
            </a:extLst>
          </p:cNvPr>
          <p:cNvSpPr txBox="1"/>
          <p:nvPr/>
        </p:nvSpPr>
        <p:spPr>
          <a:xfrm>
            <a:off x="838200" y="4809202"/>
            <a:ext cx="10058400" cy="369332"/>
          </a:xfrm>
          <a:prstGeom prst="rect">
            <a:avLst/>
          </a:prstGeom>
          <a:noFill/>
        </p:spPr>
        <p:txBody>
          <a:bodyPr wrap="square">
            <a:spAutoFit/>
          </a:bodyPr>
          <a:lstStyle/>
          <a:p>
            <a:r>
              <a:rPr lang="nl-NL" dirty="0"/>
              <a:t>https://wijkwijzer.org/verdieping/wijkaanpak-door-de-jaren-heen-1/wat-is-een-wijkaanpak</a:t>
            </a:r>
          </a:p>
        </p:txBody>
      </p:sp>
      <p:sp>
        <p:nvSpPr>
          <p:cNvPr id="6" name="Tekstvak 5">
            <a:extLst>
              <a:ext uri="{FF2B5EF4-FFF2-40B4-BE49-F238E27FC236}">
                <a16:creationId xmlns:a16="http://schemas.microsoft.com/office/drawing/2014/main" id="{516EF116-F42C-4420-B5DD-4C40CBD20AB5}"/>
              </a:ext>
            </a:extLst>
          </p:cNvPr>
          <p:cNvSpPr txBox="1"/>
          <p:nvPr/>
        </p:nvSpPr>
        <p:spPr>
          <a:xfrm>
            <a:off x="838200" y="752475"/>
            <a:ext cx="10239375" cy="646331"/>
          </a:xfrm>
          <a:prstGeom prst="rect">
            <a:avLst/>
          </a:prstGeom>
          <a:solidFill>
            <a:schemeClr val="accent2"/>
          </a:solidFill>
        </p:spPr>
        <p:txBody>
          <a:bodyPr wrap="square" rtlCol="0">
            <a:spAutoFit/>
          </a:bodyPr>
          <a:lstStyle/>
          <a:p>
            <a:r>
              <a:rPr lang="nl-NL" sz="3600" dirty="0"/>
              <a:t>Wijkaanpak </a:t>
            </a:r>
          </a:p>
        </p:txBody>
      </p:sp>
    </p:spTree>
    <p:extLst>
      <p:ext uri="{BB962C8B-B14F-4D97-AF65-F5344CB8AC3E}">
        <p14:creationId xmlns:p14="http://schemas.microsoft.com/office/powerpoint/2010/main" val="347055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3C5514A-340E-468D-B0AD-A06384B57F7E}"/>
              </a:ext>
            </a:extLst>
          </p:cNvPr>
          <p:cNvSpPr txBox="1"/>
          <p:nvPr/>
        </p:nvSpPr>
        <p:spPr>
          <a:xfrm>
            <a:off x="1162049" y="834509"/>
            <a:ext cx="9563100" cy="2492990"/>
          </a:xfrm>
          <a:prstGeom prst="rect">
            <a:avLst/>
          </a:prstGeom>
          <a:noFill/>
        </p:spPr>
        <p:txBody>
          <a:bodyPr wrap="square">
            <a:spAutoFit/>
          </a:bodyPr>
          <a:lstStyle/>
          <a:p>
            <a:r>
              <a:rPr lang="nl-NL" sz="2000" b="1" dirty="0">
                <a:solidFill>
                  <a:schemeClr val="accent1"/>
                </a:solidFill>
                <a:effectLst/>
              </a:rPr>
              <a:t>Gebiedsgericht en/of wijkgericht werken </a:t>
            </a:r>
          </a:p>
          <a:p>
            <a:endParaRPr lang="nl-NL" sz="2000" b="1" i="1" dirty="0">
              <a:solidFill>
                <a:schemeClr val="accent1"/>
              </a:solidFill>
            </a:endParaRPr>
          </a:p>
          <a:p>
            <a:r>
              <a:rPr lang="nl-NL" sz="2000" b="0" i="1" dirty="0">
                <a:solidFill>
                  <a:srgbClr val="1C1C1B"/>
                </a:solidFill>
                <a:effectLst/>
              </a:rPr>
              <a:t>= </a:t>
            </a:r>
            <a:r>
              <a:rPr lang="nl-NL" sz="2000" b="0" i="0" dirty="0">
                <a:solidFill>
                  <a:srgbClr val="1C1C1B"/>
                </a:solidFill>
                <a:effectLst/>
              </a:rPr>
              <a:t> </a:t>
            </a:r>
          </a:p>
          <a:p>
            <a:r>
              <a:rPr lang="nl-NL" sz="2000" b="0" i="0" dirty="0">
                <a:solidFill>
                  <a:srgbClr val="1C1C1B"/>
                </a:solidFill>
                <a:effectLst/>
              </a:rPr>
              <a:t>is een manier van werken waarbij de wijk </a:t>
            </a:r>
            <a:r>
              <a:rPr lang="nl-NL" sz="2000" dirty="0">
                <a:solidFill>
                  <a:srgbClr val="1C1C1B"/>
                </a:solidFill>
              </a:rPr>
              <a:t>of het gebied met al zijn problemen en kansen centraal staat en het beleid &amp; de uitvoering zich daarop aanpast. Sluit bij heel veel wijken of gebieden aan. </a:t>
            </a:r>
          </a:p>
          <a:p>
            <a:endParaRPr lang="nl-NL" dirty="0">
              <a:solidFill>
                <a:srgbClr val="1C1C1B"/>
              </a:solidFill>
              <a:latin typeface="Helvetica Neue"/>
            </a:endParaRPr>
          </a:p>
          <a:p>
            <a:r>
              <a:rPr lang="nl-NL" dirty="0">
                <a:solidFill>
                  <a:srgbClr val="1C1C1B"/>
                </a:solidFill>
                <a:latin typeface="Helvetica Neue"/>
              </a:rPr>
              <a:t> </a:t>
            </a:r>
            <a:endParaRPr lang="nl-NL" dirty="0"/>
          </a:p>
        </p:txBody>
      </p:sp>
      <p:sp>
        <p:nvSpPr>
          <p:cNvPr id="4" name="Tekstvak 3">
            <a:extLst>
              <a:ext uri="{FF2B5EF4-FFF2-40B4-BE49-F238E27FC236}">
                <a16:creationId xmlns:a16="http://schemas.microsoft.com/office/drawing/2014/main" id="{27B7BE66-FCB3-4960-9AC3-C34768979922}"/>
              </a:ext>
            </a:extLst>
          </p:cNvPr>
          <p:cNvSpPr txBox="1"/>
          <p:nvPr/>
        </p:nvSpPr>
        <p:spPr>
          <a:xfrm>
            <a:off x="1066800" y="3530502"/>
            <a:ext cx="9563100" cy="2554545"/>
          </a:xfrm>
          <a:prstGeom prst="rect">
            <a:avLst/>
          </a:prstGeom>
          <a:noFill/>
        </p:spPr>
        <p:txBody>
          <a:bodyPr wrap="square" rtlCol="0">
            <a:spAutoFit/>
          </a:bodyPr>
          <a:lstStyle/>
          <a:p>
            <a:r>
              <a:rPr lang="nl-NL" sz="2000" b="1" dirty="0">
                <a:solidFill>
                  <a:schemeClr val="accent1"/>
                </a:solidFill>
              </a:rPr>
              <a:t>Wijkaanpak </a:t>
            </a:r>
          </a:p>
          <a:p>
            <a:endParaRPr lang="nl-NL" sz="2000" b="1" dirty="0">
              <a:solidFill>
                <a:schemeClr val="accent1"/>
              </a:solidFill>
            </a:endParaRPr>
          </a:p>
          <a:p>
            <a:r>
              <a:rPr lang="nl-NL" sz="2000" b="1" dirty="0">
                <a:solidFill>
                  <a:schemeClr val="accent1"/>
                </a:solidFill>
              </a:rPr>
              <a:t>=</a:t>
            </a:r>
          </a:p>
          <a:p>
            <a:r>
              <a:rPr lang="nl-NL" sz="2000" b="1" dirty="0">
                <a:solidFill>
                  <a:schemeClr val="accent1"/>
                </a:solidFill>
              </a:rPr>
              <a:t> </a:t>
            </a:r>
            <a:r>
              <a:rPr lang="nl-NL" sz="2000" b="0" i="0" dirty="0">
                <a:solidFill>
                  <a:srgbClr val="1C1C1B"/>
                </a:solidFill>
                <a:effectLst/>
              </a:rPr>
              <a:t>is exclusief gereserveerd voor de aanpak die een aantal jaren geleden in gang is gezet en bekend is geworden onder de naam Vogelaaraanpak, Prachtwijkaanpak, Probleemwijkaanpak, Krachtwijkaanpak, </a:t>
            </a:r>
            <a:r>
              <a:rPr lang="nl-NL" sz="2000" b="0" i="0" dirty="0" err="1">
                <a:solidFill>
                  <a:srgbClr val="1C1C1B"/>
                </a:solidFill>
                <a:effectLst/>
              </a:rPr>
              <a:t>Aandachtswijkaanpak</a:t>
            </a:r>
            <a:r>
              <a:rPr lang="nl-NL" sz="2000" b="0" i="0" dirty="0">
                <a:solidFill>
                  <a:srgbClr val="1C1C1B"/>
                </a:solidFill>
                <a:effectLst/>
              </a:rPr>
              <a:t>, kortweg de wijkaanpak.</a:t>
            </a:r>
          </a:p>
          <a:p>
            <a:r>
              <a:rPr lang="nl-NL" sz="2000" dirty="0">
                <a:solidFill>
                  <a:srgbClr val="1C1C1B"/>
                </a:solidFill>
              </a:rPr>
              <a:t>Is dus vooral gericht op wijken met veel &amp; complexe problemen. </a:t>
            </a:r>
            <a:endParaRPr lang="nl-NL" sz="2000" b="1" dirty="0">
              <a:solidFill>
                <a:schemeClr val="accent1"/>
              </a:solidFill>
            </a:endParaRPr>
          </a:p>
        </p:txBody>
      </p:sp>
    </p:spTree>
    <p:extLst>
      <p:ext uri="{BB962C8B-B14F-4D97-AF65-F5344CB8AC3E}">
        <p14:creationId xmlns:p14="http://schemas.microsoft.com/office/powerpoint/2010/main" val="192502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hthoek 1">
            <a:extLst>
              <a:ext uri="{FF2B5EF4-FFF2-40B4-BE49-F238E27FC236}">
                <a16:creationId xmlns:a16="http://schemas.microsoft.com/office/drawing/2014/main" id="{517E5AEC-557A-46AC-9690-FF637E6F80E3}"/>
              </a:ext>
            </a:extLst>
          </p:cNvPr>
          <p:cNvSpPr/>
          <p:nvPr/>
        </p:nvSpPr>
        <p:spPr>
          <a:xfrm>
            <a:off x="1804988" y="1442172"/>
            <a:ext cx="8582025" cy="21773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b="1" cap="none" spc="0" dirty="0" err="1">
                <a:ln w="22225">
                  <a:solidFill>
                    <a:schemeClr val="accent2"/>
                  </a:solidFill>
                  <a:prstDash val="solid"/>
                </a:ln>
                <a:effectLst/>
                <a:latin typeface="+mj-lt"/>
                <a:ea typeface="+mj-ea"/>
                <a:cs typeface="+mj-cs"/>
              </a:rPr>
              <a:t>Fysiek</a:t>
            </a:r>
            <a:r>
              <a:rPr lang="en-US" sz="7200" b="1" dirty="0" err="1">
                <a:ln w="22225">
                  <a:solidFill>
                    <a:schemeClr val="accent2"/>
                  </a:solidFill>
                  <a:prstDash val="solid"/>
                </a:ln>
                <a:latin typeface="+mj-lt"/>
                <a:ea typeface="+mj-ea"/>
                <a:cs typeface="+mj-cs"/>
              </a:rPr>
              <a:t>e</a:t>
            </a:r>
            <a:r>
              <a:rPr lang="en-US" sz="7200" b="1" dirty="0">
                <a:ln w="22225">
                  <a:solidFill>
                    <a:schemeClr val="accent2"/>
                  </a:solidFill>
                  <a:prstDash val="solid"/>
                </a:ln>
                <a:latin typeface="+mj-lt"/>
                <a:ea typeface="+mj-ea"/>
                <a:cs typeface="+mj-cs"/>
              </a:rPr>
              <a:t> </a:t>
            </a:r>
            <a:r>
              <a:rPr lang="en-US" sz="7200" b="1" dirty="0" err="1">
                <a:ln w="22225">
                  <a:solidFill>
                    <a:schemeClr val="accent2"/>
                  </a:solidFill>
                  <a:prstDash val="solid"/>
                </a:ln>
                <a:latin typeface="+mj-lt"/>
                <a:ea typeface="+mj-ea"/>
                <a:cs typeface="+mj-cs"/>
              </a:rPr>
              <a:t>leefomgeving</a:t>
            </a:r>
            <a:endParaRPr lang="en-US" sz="7200" b="1" cap="none" spc="0" dirty="0">
              <a:ln w="22225">
                <a:solidFill>
                  <a:schemeClr val="accent2"/>
                </a:solidFill>
                <a:prstDash val="solid"/>
              </a:ln>
              <a:effectLst/>
              <a:latin typeface="+mj-lt"/>
              <a:ea typeface="+mj-ea"/>
              <a:cs typeface="+mj-cs"/>
            </a:endParaRPr>
          </a:p>
        </p:txBody>
      </p:sp>
      <p:sp>
        <p:nvSpPr>
          <p:cNvPr id="15" name="Rectangle: Rounded Corners 14">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84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983A5BA0-1EC5-438B-AF0B-DFDC6BAA170C}"/>
              </a:ext>
            </a:extLst>
          </p:cNvPr>
          <p:cNvGraphicFramePr>
            <a:graphicFrameLocks noGrp="1"/>
          </p:cNvGraphicFramePr>
          <p:nvPr>
            <p:extLst>
              <p:ext uri="{D42A27DB-BD31-4B8C-83A1-F6EECF244321}">
                <p14:modId xmlns:p14="http://schemas.microsoft.com/office/powerpoint/2010/main" val="1949475498"/>
              </p:ext>
            </p:extLst>
          </p:nvPr>
        </p:nvGraphicFramePr>
        <p:xfrm>
          <a:off x="466725" y="473075"/>
          <a:ext cx="4937539" cy="5589552"/>
        </p:xfrm>
        <a:graphic>
          <a:graphicData uri="http://schemas.openxmlformats.org/drawingml/2006/table">
            <a:tbl>
              <a:tblPr/>
              <a:tblGrid>
                <a:gridCol w="692661">
                  <a:extLst>
                    <a:ext uri="{9D8B030D-6E8A-4147-A177-3AD203B41FA5}">
                      <a16:colId xmlns:a16="http://schemas.microsoft.com/office/drawing/2014/main" val="1231662376"/>
                    </a:ext>
                  </a:extLst>
                </a:gridCol>
                <a:gridCol w="2072704">
                  <a:extLst>
                    <a:ext uri="{9D8B030D-6E8A-4147-A177-3AD203B41FA5}">
                      <a16:colId xmlns:a16="http://schemas.microsoft.com/office/drawing/2014/main" val="3975900661"/>
                    </a:ext>
                  </a:extLst>
                </a:gridCol>
                <a:gridCol w="2172174">
                  <a:extLst>
                    <a:ext uri="{9D8B030D-6E8A-4147-A177-3AD203B41FA5}">
                      <a16:colId xmlns:a16="http://schemas.microsoft.com/office/drawing/2014/main" val="765837791"/>
                    </a:ext>
                  </a:extLst>
                </a:gridCol>
              </a:tblGrid>
              <a:tr h="350108">
                <a:tc>
                  <a:txBody>
                    <a:bodyPr/>
                    <a:lstStyle/>
                    <a:p>
                      <a:pPr algn="l" rtl="0" fontAlgn="base"/>
                      <a:r>
                        <a:rPr lang="nl-NL" sz="1600" b="1" i="0">
                          <a:effectLst/>
                          <a:latin typeface="Calibri" panose="020F0502020204030204" pitchFamily="34" charset="0"/>
                        </a:rPr>
                        <a:t>Week </a:t>
                      </a:r>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Inhoud </a:t>
                      </a:r>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Begrippen </a:t>
                      </a:r>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322444"/>
                  </a:ext>
                </a:extLst>
              </a:tr>
              <a:tr h="2138157">
                <a:tc>
                  <a:txBody>
                    <a:bodyPr/>
                    <a:lstStyle/>
                    <a:p>
                      <a:pPr algn="l" rtl="0" fontAlgn="base"/>
                      <a:r>
                        <a:rPr lang="nl-NL" sz="1600" b="0" i="0">
                          <a:solidFill>
                            <a:srgbClr val="FF0000"/>
                          </a:solidFill>
                          <a:effectLst/>
                          <a:latin typeface="Calibri" panose="020F0502020204030204" pitchFamily="34" charset="0"/>
                        </a:rPr>
                        <a:t>1 van 2-2  </a:t>
                      </a:r>
                      <a:endParaRPr lang="nl-NL" sz="3200" b="0" i="0">
                        <a:solidFill>
                          <a:srgbClr val="FF0000"/>
                        </a:solidFill>
                        <a:effectLst/>
                      </a:endParaRPr>
                    </a:p>
                    <a:p>
                      <a:pPr algn="l" rtl="0" fontAlgn="base"/>
                      <a:r>
                        <a:rPr lang="nl-NL" sz="1600" b="0" i="0">
                          <a:solidFill>
                            <a:srgbClr val="FF0000"/>
                          </a:solidFill>
                          <a:effectLst/>
                          <a:latin typeface="Calibri" panose="020F0502020204030204" pitchFamily="34" charset="0"/>
                        </a:rPr>
                        <a:t>2 uur online </a:t>
                      </a:r>
                      <a:endParaRPr lang="nl-NL" sz="3200" b="0" i="0">
                        <a:solidFill>
                          <a:srgbClr val="FF0000"/>
                        </a:solidFill>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solidFill>
                            <a:srgbClr val="FF0000"/>
                          </a:solidFill>
                          <a:effectLst/>
                          <a:latin typeface="Calibri" panose="020F0502020204030204" pitchFamily="34" charset="0"/>
                        </a:rPr>
                        <a:t>Mensen betrekken bij hun leefomgeving met als startpunt de fysieke leefomgeving</a:t>
                      </a:r>
                      <a:r>
                        <a:rPr lang="nl-NL" sz="1600" b="0" i="0" dirty="0">
                          <a:solidFill>
                            <a:srgbClr val="FF0000"/>
                          </a:solidFill>
                          <a:effectLst/>
                          <a:latin typeface="Calibri" panose="020F0502020204030204" pitchFamily="34" charset="0"/>
                        </a:rPr>
                        <a:t> </a:t>
                      </a:r>
                      <a:endParaRPr lang="nl-NL" sz="3200" b="0" i="0" dirty="0">
                        <a:solidFill>
                          <a:srgbClr val="FF0000"/>
                        </a:solidFill>
                        <a:effectLst/>
                      </a:endParaRPr>
                    </a:p>
                    <a:p>
                      <a:pPr algn="l" rtl="0" fontAlgn="base"/>
                      <a:r>
                        <a:rPr lang="nl-NL" sz="1600" b="0" i="0" dirty="0">
                          <a:solidFill>
                            <a:srgbClr val="FF0000"/>
                          </a:solidFill>
                          <a:effectLst/>
                          <a:latin typeface="Calibri" panose="020F0502020204030204" pitchFamily="34" charset="0"/>
                        </a:rPr>
                        <a:t>- </a:t>
                      </a:r>
                      <a:r>
                        <a:rPr lang="nl-NL" sz="1600" b="0" i="1" dirty="0">
                          <a:solidFill>
                            <a:srgbClr val="FF0000"/>
                          </a:solidFill>
                          <a:effectLst/>
                          <a:latin typeface="Calibri" panose="020F0502020204030204" pitchFamily="34" charset="0"/>
                        </a:rPr>
                        <a:t>verdieping van fysieke</a:t>
                      </a:r>
                      <a:r>
                        <a:rPr lang="nl-NL" sz="1600" b="0" i="0" dirty="0">
                          <a:solidFill>
                            <a:srgbClr val="FF0000"/>
                          </a:solidFill>
                          <a:effectLst/>
                          <a:latin typeface="Calibri" panose="020F0502020204030204" pitchFamily="34" charset="0"/>
                        </a:rPr>
                        <a:t> leefomgeving: wat, waarom.  </a:t>
                      </a:r>
                      <a:endParaRPr lang="nl-NL" sz="3200" b="0" i="0" dirty="0">
                        <a:solidFill>
                          <a:srgbClr val="FF0000"/>
                        </a:solidFill>
                        <a:effectLst/>
                      </a:endParaRPr>
                    </a:p>
                    <a:p>
                      <a:pPr algn="l" rtl="0" fontAlgn="base"/>
                      <a:r>
                        <a:rPr lang="nl-NL" sz="1600" b="0" i="0" dirty="0">
                          <a:solidFill>
                            <a:srgbClr val="FF0000"/>
                          </a:solidFill>
                          <a:effectLst/>
                          <a:latin typeface="Calibri" panose="020F0502020204030204" pitchFamily="34" charset="0"/>
                        </a:rPr>
                        <a:t>- partners die daarbij betrokken zijn &gt; </a:t>
                      </a:r>
                      <a:r>
                        <a:rPr lang="nl-NL" sz="1600" b="0" i="1" dirty="0">
                          <a:solidFill>
                            <a:srgbClr val="FF0000"/>
                          </a:solidFill>
                          <a:effectLst/>
                          <a:latin typeface="Calibri" panose="020F0502020204030204" pitchFamily="34" charset="0"/>
                        </a:rPr>
                        <a:t>wijkaanpak ;</a:t>
                      </a:r>
                      <a:r>
                        <a:rPr lang="nl-NL" sz="1600" b="0" i="0" dirty="0">
                          <a:solidFill>
                            <a:srgbClr val="FF0000"/>
                          </a:solidFill>
                          <a:effectLst/>
                          <a:latin typeface="Calibri" panose="020F0502020204030204" pitchFamily="34" charset="0"/>
                        </a:rPr>
                        <a:t> wat, waarom, hoe </a:t>
                      </a:r>
                      <a:endParaRPr lang="nl-NL" sz="3200" b="0" i="0" dirty="0">
                        <a:solidFill>
                          <a:srgbClr val="FF0000"/>
                        </a:solidFill>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solidFill>
                            <a:srgbClr val="FF0000"/>
                          </a:solidFill>
                          <a:effectLst/>
                          <a:latin typeface="Calibri" panose="020F0502020204030204" pitchFamily="34" charset="0"/>
                        </a:rPr>
                        <a:t>Fysieke leefomgeving &gt; verdieping  </a:t>
                      </a:r>
                      <a:endParaRPr lang="nl-NL" sz="3200" b="0" i="0" dirty="0">
                        <a:solidFill>
                          <a:srgbClr val="FF0000"/>
                        </a:solidFill>
                        <a:effectLst/>
                      </a:endParaRPr>
                    </a:p>
                    <a:p>
                      <a:pPr algn="l" rtl="0" fontAlgn="base"/>
                      <a:r>
                        <a:rPr lang="nl-NL" sz="1600" b="0" i="0" dirty="0">
                          <a:solidFill>
                            <a:srgbClr val="FF0000"/>
                          </a:solidFill>
                          <a:effectLst/>
                          <a:latin typeface="Calibri" panose="020F0502020204030204" pitchFamily="34" charset="0"/>
                        </a:rPr>
                        <a:t>Partners in fysieke leefomgeving  </a:t>
                      </a:r>
                      <a:endParaRPr lang="nl-NL" sz="3200" b="0" i="0" dirty="0">
                        <a:solidFill>
                          <a:srgbClr val="FF0000"/>
                        </a:solidFill>
                        <a:effectLst/>
                      </a:endParaRPr>
                    </a:p>
                    <a:p>
                      <a:pPr algn="l" rtl="0" fontAlgn="base"/>
                      <a:r>
                        <a:rPr lang="nl-NL" sz="1600" b="0" i="0" dirty="0">
                          <a:solidFill>
                            <a:srgbClr val="FF0000"/>
                          </a:solidFill>
                          <a:effectLst/>
                          <a:latin typeface="Calibri" panose="020F0502020204030204" pitchFamily="34" charset="0"/>
                        </a:rPr>
                        <a:t>Wijkaanpak </a:t>
                      </a:r>
                      <a:endParaRPr lang="nl-NL" sz="3200" b="0" i="0" dirty="0">
                        <a:solidFill>
                          <a:srgbClr val="FF0000"/>
                        </a:solidFill>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627463"/>
                  </a:ext>
                </a:extLst>
              </a:tr>
              <a:tr h="1863073">
                <a:tc>
                  <a:txBody>
                    <a:bodyPr/>
                    <a:lstStyle/>
                    <a:p>
                      <a:pPr algn="l" rtl="0" fontAlgn="base"/>
                      <a:r>
                        <a:rPr lang="nl-NL" sz="1600" b="0" i="0">
                          <a:solidFill>
                            <a:srgbClr val="FF0000"/>
                          </a:solidFill>
                          <a:effectLst/>
                          <a:latin typeface="Calibri" panose="020F0502020204030204" pitchFamily="34" charset="0"/>
                        </a:rPr>
                        <a:t>2 van </a:t>
                      </a:r>
                      <a:endParaRPr lang="nl-NL" sz="3200" b="0" i="0">
                        <a:solidFill>
                          <a:srgbClr val="FF0000"/>
                        </a:solidFill>
                        <a:effectLst/>
                      </a:endParaRPr>
                    </a:p>
                    <a:p>
                      <a:pPr algn="l" rtl="0" fontAlgn="base"/>
                      <a:r>
                        <a:rPr lang="nl-NL" sz="1600" b="0" i="0">
                          <a:solidFill>
                            <a:srgbClr val="FF0000"/>
                          </a:solidFill>
                          <a:effectLst/>
                          <a:latin typeface="Calibri" panose="020F0502020204030204" pitchFamily="34" charset="0"/>
                        </a:rPr>
                        <a:t>9-2  </a:t>
                      </a:r>
                      <a:endParaRPr lang="nl-NL" sz="3200" b="0" i="0">
                        <a:solidFill>
                          <a:srgbClr val="FF0000"/>
                        </a:solidFill>
                        <a:effectLst/>
                      </a:endParaRPr>
                    </a:p>
                    <a:p>
                      <a:pPr algn="l" rtl="0" fontAlgn="base"/>
                      <a:r>
                        <a:rPr lang="nl-NL" sz="1600" b="0" i="0">
                          <a:solidFill>
                            <a:srgbClr val="FF0000"/>
                          </a:solidFill>
                          <a:effectLst/>
                          <a:latin typeface="Calibri" panose="020F0502020204030204" pitchFamily="34" charset="0"/>
                        </a:rPr>
                        <a:t>2 uur online </a:t>
                      </a:r>
                      <a:endParaRPr lang="nl-NL" sz="3200" b="0" i="0">
                        <a:solidFill>
                          <a:srgbClr val="FF0000"/>
                        </a:solidFill>
                        <a:effectLst/>
                      </a:endParaRPr>
                    </a:p>
                    <a:p>
                      <a:pPr algn="l" rtl="0" fontAlgn="base"/>
                      <a:r>
                        <a:rPr lang="nl-NL" sz="1600" b="0" i="0">
                          <a:solidFill>
                            <a:srgbClr val="FF0000"/>
                          </a:solidFill>
                          <a:effectLst/>
                          <a:latin typeface="Calibri" panose="020F0502020204030204" pitchFamily="34" charset="0"/>
                        </a:rPr>
                        <a:t> </a:t>
                      </a:r>
                      <a:endParaRPr lang="nl-NL" sz="3200" b="0" i="0">
                        <a:solidFill>
                          <a:srgbClr val="FF0000"/>
                        </a:solidFill>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solidFill>
                            <a:srgbClr val="FF0000"/>
                          </a:solidFill>
                          <a:effectLst/>
                          <a:latin typeface="Calibri" panose="020F0502020204030204" pitchFamily="34" charset="0"/>
                        </a:rPr>
                        <a:t>Inventariseren van fysieke leefomgeving </a:t>
                      </a:r>
                      <a:r>
                        <a:rPr lang="nl-NL" sz="1600" b="0" i="0" dirty="0">
                          <a:solidFill>
                            <a:srgbClr val="FF0000"/>
                          </a:solidFill>
                          <a:effectLst/>
                          <a:latin typeface="Calibri" panose="020F0502020204030204" pitchFamily="34" charset="0"/>
                        </a:rPr>
                        <a:t> </a:t>
                      </a:r>
                      <a:endParaRPr lang="nl-NL" sz="3200" b="0" i="0" dirty="0">
                        <a:solidFill>
                          <a:srgbClr val="FF0000"/>
                        </a:solidFill>
                        <a:effectLst/>
                      </a:endParaRPr>
                    </a:p>
                    <a:p>
                      <a:pPr algn="l" rtl="0" fontAlgn="base"/>
                      <a:r>
                        <a:rPr lang="nl-NL" sz="1600" b="0" i="0" dirty="0">
                          <a:solidFill>
                            <a:srgbClr val="FF0000"/>
                          </a:solidFill>
                          <a:effectLst/>
                          <a:latin typeface="Calibri" panose="020F0502020204030204" pitchFamily="34" charset="0"/>
                        </a:rPr>
                        <a:t>Wat, waarom, hoe?  </a:t>
                      </a:r>
                      <a:endParaRPr lang="nl-NL" sz="3200" b="0" i="0" dirty="0">
                        <a:solidFill>
                          <a:srgbClr val="FF0000"/>
                        </a:solidFill>
                        <a:effectLst/>
                      </a:endParaRPr>
                    </a:p>
                    <a:p>
                      <a:pPr algn="l" rtl="0" fontAlgn="base"/>
                      <a:r>
                        <a:rPr lang="nl-NL" sz="1600" b="0" i="1" dirty="0">
                          <a:solidFill>
                            <a:srgbClr val="FF0000"/>
                          </a:solidFill>
                          <a:effectLst/>
                          <a:latin typeface="Calibri" panose="020F0502020204030204" pitchFamily="34" charset="0"/>
                        </a:rPr>
                        <a:t>&gt; zoek in je eigen stad/dorp een ‘project’ dat je aan zou willen pakken zodat je alle lessen kan koppelen aan dit project. </a:t>
                      </a:r>
                      <a:r>
                        <a:rPr lang="nl-NL" sz="1600" b="0" i="0" dirty="0">
                          <a:solidFill>
                            <a:srgbClr val="FF0000"/>
                          </a:solidFill>
                          <a:effectLst/>
                          <a:latin typeface="Calibri" panose="020F0502020204030204" pitchFamily="34" charset="0"/>
                        </a:rPr>
                        <a:t> </a:t>
                      </a:r>
                      <a:endParaRPr lang="nl-NL" sz="3200" b="0" i="0" dirty="0">
                        <a:solidFill>
                          <a:srgbClr val="FF0000"/>
                        </a:solidFill>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solidFill>
                            <a:srgbClr val="FF0000"/>
                          </a:solidFill>
                          <a:effectLst/>
                          <a:latin typeface="Calibri" panose="020F0502020204030204" pitchFamily="34" charset="0"/>
                        </a:rPr>
                        <a:t>Gebiedsinventarisatie, wijkmonitor, wijkschouw Maatschappelijke trends in de wijkaanpak </a:t>
                      </a:r>
                      <a:endParaRPr lang="nl-NL" sz="3200" b="0" i="0" dirty="0">
                        <a:solidFill>
                          <a:srgbClr val="FF0000"/>
                        </a:solidFill>
                        <a:effectLst/>
                      </a:endParaRPr>
                    </a:p>
                    <a:p>
                      <a:pPr algn="l" rtl="0" fontAlgn="base"/>
                      <a:r>
                        <a:rPr lang="nl-NL" sz="1600" b="0" i="0" dirty="0">
                          <a:solidFill>
                            <a:srgbClr val="FF0000"/>
                          </a:solidFill>
                          <a:effectLst/>
                          <a:latin typeface="Calibri" panose="020F0502020204030204" pitchFamily="34" charset="0"/>
                        </a:rPr>
                        <a:t>Gebiedsgerichte aanpak? </a:t>
                      </a:r>
                      <a:r>
                        <a:rPr lang="nl-NL" sz="1600" b="0" i="0" dirty="0">
                          <a:effectLst/>
                          <a:latin typeface="Calibri" panose="020F0502020204030204" pitchFamily="34" charset="0"/>
                        </a:rPr>
                        <a:t> </a:t>
                      </a:r>
                      <a:endParaRPr lang="nl-NL" sz="3200" b="0" i="0" dirty="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722563"/>
                  </a:ext>
                </a:extLst>
              </a:tr>
            </a:tbl>
          </a:graphicData>
        </a:graphic>
      </p:graphicFrame>
      <p:graphicFrame>
        <p:nvGraphicFramePr>
          <p:cNvPr id="3" name="Tabel 2">
            <a:extLst>
              <a:ext uri="{FF2B5EF4-FFF2-40B4-BE49-F238E27FC236}">
                <a16:creationId xmlns:a16="http://schemas.microsoft.com/office/drawing/2014/main" id="{28A3C182-A97C-4A9B-ABAA-1DBB77755B53}"/>
              </a:ext>
            </a:extLst>
          </p:cNvPr>
          <p:cNvGraphicFramePr>
            <a:graphicFrameLocks noGrp="1"/>
          </p:cNvGraphicFramePr>
          <p:nvPr>
            <p:extLst>
              <p:ext uri="{D42A27DB-BD31-4B8C-83A1-F6EECF244321}">
                <p14:modId xmlns:p14="http://schemas.microsoft.com/office/powerpoint/2010/main" val="1213419732"/>
              </p:ext>
            </p:extLst>
          </p:nvPr>
        </p:nvGraphicFramePr>
        <p:xfrm>
          <a:off x="6167054" y="469900"/>
          <a:ext cx="4986721" cy="6009912"/>
        </p:xfrm>
        <a:graphic>
          <a:graphicData uri="http://schemas.openxmlformats.org/drawingml/2006/table">
            <a:tbl>
              <a:tblPr/>
              <a:tblGrid>
                <a:gridCol w="739486">
                  <a:extLst>
                    <a:ext uri="{9D8B030D-6E8A-4147-A177-3AD203B41FA5}">
                      <a16:colId xmlns:a16="http://schemas.microsoft.com/office/drawing/2014/main" val="3742851615"/>
                    </a:ext>
                  </a:extLst>
                </a:gridCol>
                <a:gridCol w="1961692">
                  <a:extLst>
                    <a:ext uri="{9D8B030D-6E8A-4147-A177-3AD203B41FA5}">
                      <a16:colId xmlns:a16="http://schemas.microsoft.com/office/drawing/2014/main" val="2129033047"/>
                    </a:ext>
                  </a:extLst>
                </a:gridCol>
                <a:gridCol w="2285543">
                  <a:extLst>
                    <a:ext uri="{9D8B030D-6E8A-4147-A177-3AD203B41FA5}">
                      <a16:colId xmlns:a16="http://schemas.microsoft.com/office/drawing/2014/main" val="1338133191"/>
                    </a:ext>
                  </a:extLst>
                </a:gridCol>
              </a:tblGrid>
              <a:tr h="2704702">
                <a:tc>
                  <a:txBody>
                    <a:bodyPr/>
                    <a:lstStyle/>
                    <a:p>
                      <a:pPr algn="l" rtl="0" fontAlgn="base"/>
                      <a:r>
                        <a:rPr lang="nl-NL" sz="1600" b="0" i="0" dirty="0">
                          <a:effectLst/>
                          <a:latin typeface="Calibri" panose="020F0502020204030204" pitchFamily="34" charset="0"/>
                        </a:rPr>
                        <a:t>3 van 23-2 </a:t>
                      </a:r>
                      <a:endParaRPr lang="nl-NL" sz="3600" b="0" i="0" dirty="0">
                        <a:effectLst/>
                      </a:endParaRPr>
                    </a:p>
                    <a:p>
                      <a:pPr algn="l" rtl="0" fontAlgn="base"/>
                      <a:r>
                        <a:rPr lang="nl-NL" sz="1600" b="0" i="0" dirty="0">
                          <a:effectLst/>
                          <a:latin typeface="Calibri" panose="020F0502020204030204" pitchFamily="34" charset="0"/>
                        </a:rPr>
                        <a:t>3 uur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effectLst/>
                          <a:latin typeface="Calibri" panose="020F0502020204030204" pitchFamily="34" charset="0"/>
                        </a:rPr>
                        <a:t>Het individuele project</a:t>
                      </a:r>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Wat heb je gevonden?  </a:t>
                      </a:r>
                      <a:endParaRPr lang="nl-NL" sz="3600" b="0" i="0" dirty="0">
                        <a:effectLst/>
                      </a:endParaRPr>
                    </a:p>
                    <a:p>
                      <a:pPr algn="l" rtl="0" fontAlgn="base"/>
                      <a:r>
                        <a:rPr lang="nl-NL" sz="1600" b="0" i="0" dirty="0">
                          <a:effectLst/>
                          <a:latin typeface="Calibri" panose="020F0502020204030204" pitchFamily="34" charset="0"/>
                        </a:rPr>
                        <a:t> </a:t>
                      </a:r>
                      <a:endParaRPr lang="nl-NL" sz="3600" b="0" i="0" dirty="0">
                        <a:effectLst/>
                      </a:endParaRPr>
                    </a:p>
                    <a:p>
                      <a:pPr algn="l" rtl="0" fontAlgn="base"/>
                      <a:r>
                        <a:rPr lang="nl-NL" sz="1600" b="1" i="0" dirty="0">
                          <a:effectLst/>
                          <a:latin typeface="Calibri" panose="020F0502020204030204" pitchFamily="34" charset="0"/>
                        </a:rPr>
                        <a:t>Bewoners betrekken 1:</a:t>
                      </a:r>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Hoe werkt het als je bij het versterken van de fysieke de bewoners actief wil betrekken.  </a:t>
                      </a:r>
                      <a:endParaRPr lang="nl-NL" sz="3600" b="0" i="0" dirty="0">
                        <a:effectLst/>
                      </a:endParaRPr>
                    </a:p>
                    <a:p>
                      <a:pPr algn="l" rtl="0" fontAlgn="base"/>
                      <a:r>
                        <a:rPr lang="nl-NL" sz="1600" b="0" i="0" dirty="0">
                          <a:effectLst/>
                          <a:latin typeface="Calibri" panose="020F0502020204030204" pitchFamily="34" charset="0"/>
                        </a:rPr>
                        <a:t>Wat, waarom,</a:t>
                      </a:r>
                      <a:r>
                        <a:rPr lang="nl-NL" sz="1600" b="0" i="1" dirty="0">
                          <a:effectLst/>
                          <a:latin typeface="Calibri" panose="020F0502020204030204" pitchFamily="34" charset="0"/>
                        </a:rPr>
                        <a:t> hoe</a:t>
                      </a:r>
                      <a:r>
                        <a:rPr lang="nl-NL" sz="1600" b="0" i="0" dirty="0">
                          <a:effectLst/>
                          <a:latin typeface="Calibri" panose="020F0502020204030204" pitchFamily="34" charset="0"/>
                        </a:rPr>
                        <a:t>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effectLst/>
                          <a:latin typeface="Calibri" panose="020F0502020204030204" pitchFamily="34" charset="0"/>
                        </a:rPr>
                        <a:t>Bewonersparticipatie </a:t>
                      </a:r>
                      <a:endParaRPr lang="nl-NL" sz="3600" b="0" i="0" dirty="0">
                        <a:effectLst/>
                      </a:endParaRPr>
                    </a:p>
                    <a:p>
                      <a:pPr algn="l" rtl="0" fontAlgn="base"/>
                      <a:r>
                        <a:rPr lang="nl-NL" sz="1600" b="0" i="0" dirty="0">
                          <a:effectLst/>
                          <a:latin typeface="Calibri" panose="020F0502020204030204" pitchFamily="34" charset="0"/>
                        </a:rPr>
                        <a:t>Belang van bewonersparticipatie </a:t>
                      </a:r>
                      <a:endParaRPr lang="nl-NL" sz="3600" b="0" i="0" dirty="0">
                        <a:effectLst/>
                      </a:endParaRPr>
                    </a:p>
                    <a:p>
                      <a:pPr algn="l" rtl="0" fontAlgn="base"/>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 LA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0624"/>
                  </a:ext>
                </a:extLst>
              </a:tr>
              <a:tr h="2214290">
                <a:tc>
                  <a:txBody>
                    <a:bodyPr/>
                    <a:lstStyle/>
                    <a:p>
                      <a:pPr algn="l" rtl="0" fontAlgn="base"/>
                      <a:r>
                        <a:rPr lang="nl-NL" sz="1600" b="0" i="0">
                          <a:effectLst/>
                          <a:latin typeface="Calibri" panose="020F0502020204030204" pitchFamily="34" charset="0"/>
                        </a:rPr>
                        <a:t>4 van 2-3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Bewoners betrekken 2:</a:t>
                      </a:r>
                      <a:r>
                        <a:rPr lang="nl-NL" sz="1600" b="0" i="0">
                          <a:effectLst/>
                          <a:latin typeface="Calibri" panose="020F0502020204030204" pitchFamily="34" charset="0"/>
                        </a:rPr>
                        <a:t> </a:t>
                      </a:r>
                      <a:endParaRPr lang="nl-NL" sz="3600" b="0" i="0">
                        <a:effectLst/>
                      </a:endParaRPr>
                    </a:p>
                    <a:p>
                      <a:pPr algn="l" rtl="0" fontAlgn="base"/>
                      <a:r>
                        <a:rPr lang="nl-NL" sz="1600" b="0" i="0">
                          <a:effectLst/>
                          <a:latin typeface="Calibri" panose="020F0502020204030204" pitchFamily="34" charset="0"/>
                        </a:rPr>
                        <a:t>Hoe werkt het als je bij het versterken van de fysieke leefomgeving de bewoners in een kwetsbare wijk actief wil betrekken.   </a:t>
                      </a:r>
                      <a:endParaRPr lang="nl-NL" sz="3600" b="0" i="0">
                        <a:effectLst/>
                      </a:endParaRPr>
                    </a:p>
                    <a:p>
                      <a:pPr algn="l" rtl="0" fontAlgn="base"/>
                      <a:r>
                        <a:rPr lang="nl-NL" sz="1600" b="0" i="0">
                          <a:solidFill>
                            <a:srgbClr val="70AD47"/>
                          </a:solidFill>
                          <a:effectLst/>
                          <a:latin typeface="Calibri" panose="020F0502020204030204" pitchFamily="34" charset="0"/>
                        </a:rPr>
                        <a:t>&gt; koppelen aan je project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effectLst/>
                          <a:latin typeface="Calibri" panose="020F0502020204030204" pitchFamily="34" charset="0"/>
                        </a:rPr>
                        <a:t>Draagkracht &amp; kwetsbare wijken  </a:t>
                      </a:r>
                      <a:endParaRPr lang="nl-NL" sz="3600" b="0" i="0" dirty="0">
                        <a:effectLst/>
                      </a:endParaRPr>
                    </a:p>
                    <a:p>
                      <a:pPr algn="l" rtl="0" fontAlgn="base"/>
                      <a:r>
                        <a:rPr lang="nl-NL" sz="1600" b="0" i="0" dirty="0">
                          <a:effectLst/>
                          <a:latin typeface="Calibri" panose="020F0502020204030204" pitchFamily="34" charset="0"/>
                        </a:rPr>
                        <a:t>Bewonersparticipatie </a:t>
                      </a:r>
                      <a:endParaRPr lang="nl-NL" sz="3600" b="0" i="0" dirty="0">
                        <a:effectLst/>
                      </a:endParaRPr>
                    </a:p>
                    <a:p>
                      <a:pPr algn="l" rtl="0" fontAlgn="base"/>
                      <a:r>
                        <a:rPr lang="nl-NL" sz="1600" b="0" i="0" dirty="0">
                          <a:effectLst/>
                          <a:latin typeface="Calibri" panose="020F0502020204030204" pitchFamily="34" charset="0"/>
                        </a:rPr>
                        <a:t>Samenhang in de wijk (incl. belang, verstoorde samenhang en vergroten samenhang)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368612"/>
                  </a:ext>
                </a:extLst>
              </a:tr>
            </a:tbl>
          </a:graphicData>
        </a:graphic>
      </p:graphicFrame>
    </p:spTree>
    <p:extLst>
      <p:ext uri="{BB962C8B-B14F-4D97-AF65-F5344CB8AC3E}">
        <p14:creationId xmlns:p14="http://schemas.microsoft.com/office/powerpoint/2010/main" val="135636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BA6143D-08D4-4319-8D3B-D1FAB2A673EF}"/>
              </a:ext>
            </a:extLst>
          </p:cNvPr>
          <p:cNvSpPr txBox="1"/>
          <p:nvPr/>
        </p:nvSpPr>
        <p:spPr>
          <a:xfrm>
            <a:off x="647700" y="1368564"/>
            <a:ext cx="5372100" cy="3046988"/>
          </a:xfrm>
          <a:prstGeom prst="rect">
            <a:avLst/>
          </a:prstGeom>
          <a:noFill/>
        </p:spPr>
        <p:txBody>
          <a:bodyPr wrap="square">
            <a:spAutoFit/>
          </a:bodyPr>
          <a:lstStyle/>
          <a:p>
            <a:pPr algn="l" rtl="0" fontAlgn="base"/>
            <a:r>
              <a:rPr lang="nl-NL" sz="2400" b="0" i="0" dirty="0">
                <a:solidFill>
                  <a:srgbClr val="FF0000"/>
                </a:solidFill>
                <a:effectLst/>
                <a:latin typeface="+mj-lt"/>
              </a:rPr>
              <a:t>Fysieke leefomgeving &amp; Omgevingswet</a:t>
            </a:r>
          </a:p>
          <a:p>
            <a:pPr algn="l" rtl="0" fontAlgn="base"/>
            <a:r>
              <a:rPr lang="nl-NL" sz="2400" b="0" i="0" dirty="0">
                <a:solidFill>
                  <a:srgbClr val="FF0000"/>
                </a:solidFill>
                <a:effectLst/>
                <a:latin typeface="+mj-lt"/>
              </a:rPr>
              <a:t>Partners in fysieke leefomgeving  </a:t>
            </a:r>
          </a:p>
          <a:p>
            <a:pPr algn="l" rtl="0" fontAlgn="base"/>
            <a:r>
              <a:rPr lang="nl-NL" sz="2400" b="0" i="0" dirty="0">
                <a:solidFill>
                  <a:srgbClr val="FF0000"/>
                </a:solidFill>
                <a:effectLst/>
                <a:latin typeface="+mj-lt"/>
              </a:rPr>
              <a:t>Wijkaanpak  </a:t>
            </a:r>
          </a:p>
          <a:p>
            <a:pPr algn="l" rtl="0" fontAlgn="base"/>
            <a:r>
              <a:rPr lang="nl-NL" sz="2400" b="0" i="0" dirty="0">
                <a:solidFill>
                  <a:srgbClr val="000000"/>
                </a:solidFill>
                <a:effectLst/>
                <a:latin typeface="+mj-lt"/>
              </a:rPr>
              <a:t>Draagkracht &amp; kwetsbare wijken  </a:t>
            </a:r>
          </a:p>
          <a:p>
            <a:pPr algn="l" rtl="0" fontAlgn="base"/>
            <a:r>
              <a:rPr lang="nl-NL" sz="2400" b="0" i="0" dirty="0">
                <a:solidFill>
                  <a:srgbClr val="000000"/>
                </a:solidFill>
                <a:effectLst/>
                <a:latin typeface="+mj-lt"/>
              </a:rPr>
              <a:t>Samenhang in de wijk (incl. belang, verstoorde samenhang en vergroten samenhang)  </a:t>
            </a:r>
          </a:p>
        </p:txBody>
      </p:sp>
      <p:sp>
        <p:nvSpPr>
          <p:cNvPr id="4" name="Tekstvak 3">
            <a:extLst>
              <a:ext uri="{FF2B5EF4-FFF2-40B4-BE49-F238E27FC236}">
                <a16:creationId xmlns:a16="http://schemas.microsoft.com/office/drawing/2014/main" id="{4AF7DFC0-9D2D-4AC1-BAB4-E6E6553D0C84}"/>
              </a:ext>
            </a:extLst>
          </p:cNvPr>
          <p:cNvSpPr txBox="1"/>
          <p:nvPr/>
        </p:nvSpPr>
        <p:spPr>
          <a:xfrm>
            <a:off x="723900" y="505241"/>
            <a:ext cx="10239375" cy="584775"/>
          </a:xfrm>
          <a:prstGeom prst="rect">
            <a:avLst/>
          </a:prstGeom>
          <a:solidFill>
            <a:schemeClr val="accent2"/>
          </a:solidFill>
        </p:spPr>
        <p:txBody>
          <a:bodyPr wrap="square" rtlCol="0">
            <a:spAutoFit/>
          </a:bodyPr>
          <a:lstStyle/>
          <a:p>
            <a:r>
              <a:rPr lang="nl-NL" sz="3200" dirty="0"/>
              <a:t>Begrippenlijst periode 3 voor stad en wijk</a:t>
            </a:r>
          </a:p>
        </p:txBody>
      </p:sp>
      <p:sp>
        <p:nvSpPr>
          <p:cNvPr id="6" name="Tekstvak 5">
            <a:extLst>
              <a:ext uri="{FF2B5EF4-FFF2-40B4-BE49-F238E27FC236}">
                <a16:creationId xmlns:a16="http://schemas.microsoft.com/office/drawing/2014/main" id="{2B21C403-ACE8-4D73-8477-3759954CB9FF}"/>
              </a:ext>
            </a:extLst>
          </p:cNvPr>
          <p:cNvSpPr txBox="1"/>
          <p:nvPr/>
        </p:nvSpPr>
        <p:spPr>
          <a:xfrm>
            <a:off x="6096000" y="1368564"/>
            <a:ext cx="6096000" cy="3416320"/>
          </a:xfrm>
          <a:prstGeom prst="rect">
            <a:avLst/>
          </a:prstGeom>
          <a:noFill/>
        </p:spPr>
        <p:txBody>
          <a:bodyPr wrap="square">
            <a:spAutoFit/>
          </a:bodyPr>
          <a:lstStyle/>
          <a:p>
            <a:pPr algn="l" rtl="0" fontAlgn="base"/>
            <a:r>
              <a:rPr lang="nl-NL" sz="2400" b="0" i="0" dirty="0">
                <a:solidFill>
                  <a:srgbClr val="000000"/>
                </a:solidFill>
                <a:effectLst/>
              </a:rPr>
              <a:t>Bewonersparticipatie  </a:t>
            </a:r>
          </a:p>
          <a:p>
            <a:pPr algn="l" rtl="0" fontAlgn="base"/>
            <a:r>
              <a:rPr lang="nl-NL" sz="2400" b="0" i="0" dirty="0">
                <a:solidFill>
                  <a:srgbClr val="000000"/>
                </a:solidFill>
                <a:effectLst/>
              </a:rPr>
              <a:t>Groepscohesie </a:t>
            </a:r>
          </a:p>
          <a:p>
            <a:pPr algn="l" rtl="0" fontAlgn="base"/>
            <a:r>
              <a:rPr lang="nl-NL" sz="2400" b="0" i="0" dirty="0">
                <a:solidFill>
                  <a:srgbClr val="000000"/>
                </a:solidFill>
                <a:effectLst/>
              </a:rPr>
              <a:t>Socialisatie </a:t>
            </a:r>
          </a:p>
          <a:p>
            <a:pPr algn="l" rtl="0" fontAlgn="base"/>
            <a:r>
              <a:rPr lang="nl-NL" sz="2400" b="0" i="0" dirty="0">
                <a:solidFill>
                  <a:srgbClr val="000000"/>
                </a:solidFill>
                <a:effectLst/>
              </a:rPr>
              <a:t>Groepskenmerken </a:t>
            </a:r>
          </a:p>
          <a:p>
            <a:pPr algn="l" rtl="0" fontAlgn="base"/>
            <a:r>
              <a:rPr lang="nl-NL" sz="2400" b="0" i="0" dirty="0">
                <a:solidFill>
                  <a:srgbClr val="000000"/>
                </a:solidFill>
                <a:effectLst/>
              </a:rPr>
              <a:t>Groepsstructuur </a:t>
            </a:r>
          </a:p>
          <a:p>
            <a:pPr algn="l" rtl="0" fontAlgn="base"/>
            <a:r>
              <a:rPr lang="nl-NL" sz="2400" b="0" i="0" dirty="0">
                <a:solidFill>
                  <a:srgbClr val="000000"/>
                </a:solidFill>
                <a:effectLst/>
              </a:rPr>
              <a:t>Groepsrollen  </a:t>
            </a:r>
          </a:p>
          <a:p>
            <a:pPr algn="l" rtl="0" fontAlgn="base"/>
            <a:r>
              <a:rPr lang="nl-NL" sz="2400" b="0" i="0" dirty="0">
                <a:solidFill>
                  <a:srgbClr val="000000"/>
                </a:solidFill>
                <a:effectLst/>
              </a:rPr>
              <a:t>Piramide van </a:t>
            </a:r>
            <a:r>
              <a:rPr lang="nl-NL" sz="2400" b="0" i="0" dirty="0" err="1">
                <a:solidFill>
                  <a:srgbClr val="000000"/>
                </a:solidFill>
                <a:effectLst/>
              </a:rPr>
              <a:t>Lencioni</a:t>
            </a:r>
            <a:r>
              <a:rPr lang="nl-NL" sz="2400" b="0" i="0" dirty="0">
                <a:solidFill>
                  <a:srgbClr val="000000"/>
                </a:solidFill>
                <a:effectLst/>
              </a:rPr>
              <a:t>  </a:t>
            </a:r>
          </a:p>
          <a:p>
            <a:pPr algn="l" rtl="0" fontAlgn="base"/>
            <a:r>
              <a:rPr lang="nl-NL" sz="2400" b="0" i="0" dirty="0">
                <a:solidFill>
                  <a:srgbClr val="000000"/>
                </a:solidFill>
                <a:effectLst/>
              </a:rPr>
              <a:t>Omgaan met weerstand </a:t>
            </a:r>
          </a:p>
          <a:p>
            <a:pPr algn="l" rtl="0" fontAlgn="base"/>
            <a:r>
              <a:rPr lang="nl-NL" sz="2400" b="0" i="0" dirty="0">
                <a:solidFill>
                  <a:srgbClr val="000000"/>
                </a:solidFill>
                <a:effectLst/>
              </a:rPr>
              <a:t>Bezwaren wegnemen </a:t>
            </a:r>
          </a:p>
        </p:txBody>
      </p:sp>
    </p:spTree>
    <p:extLst>
      <p:ext uri="{BB962C8B-B14F-4D97-AF65-F5344CB8AC3E}">
        <p14:creationId xmlns:p14="http://schemas.microsoft.com/office/powerpoint/2010/main" val="3298280616"/>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393620"/>
      </a:dk2>
      <a:lt2>
        <a:srgbClr val="E8E2E5"/>
      </a:lt2>
      <a:accent1>
        <a:srgbClr val="81AB94"/>
      </a:accent1>
      <a:accent2>
        <a:srgbClr val="76AD78"/>
      </a:accent2>
      <a:accent3>
        <a:srgbClr val="8FA880"/>
      </a:accent3>
      <a:accent4>
        <a:srgbClr val="9CA671"/>
      </a:accent4>
      <a:accent5>
        <a:srgbClr val="AAA180"/>
      </a:accent5>
      <a:accent6>
        <a:srgbClr val="BA947F"/>
      </a:accent6>
      <a:hlink>
        <a:srgbClr val="AE698F"/>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E7FF88-A835-458C-AC3D-D656EBC229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DDF2B5-BC20-408D-A563-743E06265248}">
  <ds:schemaRefs>
    <ds:schemaRef ds:uri="http://schemas.microsoft.com/sharepoint/v3/contenttype/forms"/>
  </ds:schemaRefs>
</ds:datastoreItem>
</file>

<file path=customXml/itemProps3.xml><?xml version="1.0" encoding="utf-8"?>
<ds:datastoreItem xmlns:ds="http://schemas.openxmlformats.org/officeDocument/2006/customXml" ds:itemID="{7F3CCC16-0954-4B22-9282-BEB9280D539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52</TotalTime>
  <Words>1369</Words>
  <Application>Microsoft Office PowerPoint</Application>
  <PresentationFormat>Breedbeeld</PresentationFormat>
  <Paragraphs>188</Paragraphs>
  <Slides>21</Slides>
  <Notes>0</Notes>
  <HiddenSlides>0</HiddenSlides>
  <MMClips>1</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21</vt:i4>
      </vt:variant>
    </vt:vector>
  </HeadingPairs>
  <TitlesOfParts>
    <vt:vector size="30" baseType="lpstr">
      <vt:lpstr>Arial</vt:lpstr>
      <vt:lpstr>Arial</vt:lpstr>
      <vt:lpstr>Avenir Next LT Pro</vt:lpstr>
      <vt:lpstr>Calibri</vt:lpstr>
      <vt:lpstr>Calibri Light</vt:lpstr>
      <vt:lpstr>Helvetica Neue</vt:lpstr>
      <vt:lpstr>AccentBoxVTI</vt:lpstr>
      <vt:lpstr>Kantoorthema</vt:lpstr>
      <vt:lpstr>Helicon thema</vt:lpstr>
      <vt:lpstr>Stad en wijk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 </dc:title>
  <dc:creator>Pascalle Cup</dc:creator>
  <cp:lastModifiedBy>Pascalle Cup</cp:lastModifiedBy>
  <cp:revision>4</cp:revision>
  <cp:lastPrinted>2021-02-01T21:15:47Z</cp:lastPrinted>
  <dcterms:created xsi:type="dcterms:W3CDTF">2021-02-01T20:40:42Z</dcterms:created>
  <dcterms:modified xsi:type="dcterms:W3CDTF">2021-02-08T18:55:58Z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